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24076-CF75-D0ED-F1CF-3398DCD2E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7A120-C04A-A65B-24BC-080C9C9F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8D992-E63D-25C4-637F-C206FFA5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0AD9D-48E7-D1F1-3F40-0D9A9CEE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D745F-15B5-D895-E3E9-B7EE2CBE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2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C437-AA1D-6533-9C11-D8A064E9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6F7644-1DE0-129E-CD71-53720EEFF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E0756-FD30-FC8E-52CA-E315376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F698C-0F3C-ED13-1937-2726FED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2D248-A711-16CE-EFB8-9393B80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6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489786-93CB-B657-3065-301B05183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3C9048-7643-C726-DE03-F2415705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F6CC8-04BF-37A1-FFDE-D6944A66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EE69C-1692-1DA0-CE73-902A8028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159F0-2027-DFE9-C55A-4FF2E098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B22B4-CC5F-2EAD-0B46-FB934EA9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40790-6C0E-8656-C89F-F28A6224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EF86F-CAD3-FFEC-F35A-4F03A1C2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FCEA3-C568-7A57-02E6-E9D38E5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B4A12-322C-1ACA-A5A0-B678F9FD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0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B9506-6A8A-7980-8F76-ED5CFF46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10DC5-A019-A2AE-AC66-10AD9A2F3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BD6D3-4717-A9B7-B6FD-FED28F52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77EF5-3900-FE39-37F5-4CFB2146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DEFA0-BEC5-F2F8-F938-76A22CD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7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06996-F7AB-E53D-CAE4-B720BDF4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3226E-29FC-312D-4B21-7253502C1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65D84B-0E20-3C51-0643-F13808C4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632273-D44D-2D38-E3BC-CE3CC968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B953C-68FD-F3EF-B332-220E3551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949401-2789-1799-48D8-AF178269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DC18-DBFB-B441-7035-EE701572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07A939-8D26-C485-47B2-C85C4CE8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9BCD72-3E26-CFD8-E6A5-DC1D6DF3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5D29BB-DCF0-49E0-1610-05C81CCAB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8607BE-0E60-BFA3-626D-92ED0D6B5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5715F5-4920-2E88-255E-CAF38C9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D9542B-8701-D0BE-31B6-A04E5D2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CFA182-1D2A-3F08-B19B-896D387E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9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55ED-4F39-96F2-2EEB-80D23AA7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8C1D77-99F4-8266-0EC6-AE9EBE23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578226-CA59-0EA5-B2B3-13C48820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1E56D-A981-71C7-0FF9-138E2A77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8828DA-61E0-724E-E420-DAAC654D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14DB5-33C0-4B03-2C70-CAC74AC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22E76-BD95-E3D3-EAF5-D2C2F7F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D951B-E081-3F6C-F04B-3B2BE6D0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5F21E-55D9-98E7-8BBA-2FA4D994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BFEE2-B315-82A5-C87A-0308548F5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3220B-44B5-A6A7-E099-12DC41C5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167142-3D74-0369-C161-999FB8E1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A1AC3-BC43-E337-D486-D415D57E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A5453-EB74-87DC-267F-E5AC12C3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4BFDC1-D110-1900-420A-579A8C039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642AB0-DD48-F8B9-6AB3-4D1FF9622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53B28-FA5A-88F3-8251-8DCBEE6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31B2DC-7E80-0270-8DC8-35253F70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25E6D-037E-3D18-00EA-D462FA2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75B784-3309-D87E-BA10-59A98849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F504C8-D401-F61B-CD6A-786F448F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FD4EA-52EB-3DBF-3253-BF68C6013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D2D4-AC9F-4F53-9668-D00403F66B4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221D7-E36E-FF29-69C2-FEB0CF2BC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A5515-6F60-7B69-89E7-12E0CB66F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F951-BF7D-4A07-89CF-921D53218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29FA-3D92-3E97-B2FE-27CC0C973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294" y="1991939"/>
            <a:ext cx="3630706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MOISÉS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E7358-2317-8A00-D394-9F67D79E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494" y="4298856"/>
            <a:ext cx="2411506" cy="1655762"/>
          </a:xfrm>
        </p:spPr>
        <p:txBody>
          <a:bodyPr/>
          <a:lstStyle/>
          <a:p>
            <a:r>
              <a:rPr lang="pt-BR" dirty="0"/>
              <a:t>FERNANDINHO</a:t>
            </a:r>
          </a:p>
        </p:txBody>
      </p:sp>
    </p:spTree>
    <p:extLst>
      <p:ext uri="{BB962C8B-B14F-4D97-AF65-F5344CB8AC3E}">
        <p14:creationId xmlns:p14="http://schemas.microsoft.com/office/powerpoint/2010/main" val="24907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253331"/>
            <a:ext cx="10981765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MOISÉS, MOISÉS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SEU CLAMOR EU OUVI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ESTENDE O SEU CAJADO, MOISÉS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AS ÁGUAS VÃO SE ABRIR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600" dirty="0">
                <a:solidFill>
                  <a:srgbClr val="2A2A2A"/>
                </a:solidFill>
                <a:latin typeface="Arial Black" panose="020B0A04020102020204" pitchFamily="34" charset="0"/>
              </a:rPr>
              <a:t>(3X)</a:t>
            </a:r>
            <a:endParaRPr lang="pt-BR" sz="5600" b="0" i="0" dirty="0">
              <a:solidFill>
                <a:srgbClr val="2A2A2A"/>
              </a:solidFill>
              <a:effectLst/>
              <a:latin typeface="Arial Black" panose="020B0A0402010202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pt-BR" sz="5600" b="0" i="0" dirty="0">
              <a:solidFill>
                <a:srgbClr val="2A2A2A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4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746390"/>
            <a:ext cx="12066494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0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6" y="1728461"/>
            <a:ext cx="12066494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DEIXA MEU POVO IR, FARAÓ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DEIXA MEU POVO IR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DEIXA MEU POVO IR, FARAÓ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DEIXA MEU POVO IR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441590"/>
            <a:ext cx="1147706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DO EGITO, ESCRAVO FUI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SOFRI NA MÃO DE FARAÓ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5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40" y="956046"/>
            <a:ext cx="11459135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BABILÔNIA, ESCRAVO FUI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JOGADO EM COVA DE LEÕES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2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253331"/>
            <a:ext cx="12066494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DO PECADO, ESCRAVO FUI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SOFRI NA MÃO DO ACUSADOR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O SENHOR ME LIBERTOU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O SENHOR ME LIBERTOU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5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746390"/>
            <a:ext cx="12066494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2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441590"/>
            <a:ext cx="1147706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DO EGITO, ESCRAVO FUI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SOFRI NA MÃO DE FARAÓ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2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40" y="956046"/>
            <a:ext cx="11459135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DA BABILÔNIA, ESCRAVO FUI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JOGADO EM COVA DE LEÕES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b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EU NÃO VOLTO PRA LÁ</a:t>
            </a:r>
            <a:br>
              <a:rPr lang="pt-BR" sz="5600" dirty="0">
                <a:latin typeface="Arial Black" panose="020B0A04020102020204" pitchFamily="34" charset="0"/>
              </a:rPr>
            </a:b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1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253331"/>
            <a:ext cx="12066494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DO PECADO, ESCRAVO FUI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SOFRI NA MÃO DO ACUSADOR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O SENHOR ME LIBERTOU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O SENHOR ME LIBERTOU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264F0-1F5F-60B7-FA7F-A57CAB11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746390"/>
            <a:ext cx="12066494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LIVRE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EU SOU LIVRE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0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268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do Office</vt:lpstr>
      <vt:lpstr>MOISÉS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MOISÉS</dc:title>
  <dc:creator>Wanderson Almeida</dc:creator>
  <cp:lastModifiedBy>Wanderson Almeida</cp:lastModifiedBy>
  <cp:revision>1</cp:revision>
  <dcterms:created xsi:type="dcterms:W3CDTF">2023-09-16T14:19:11Z</dcterms:created>
  <dcterms:modified xsi:type="dcterms:W3CDTF">2023-09-16T14:26:14Z</dcterms:modified>
</cp:coreProperties>
</file>