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90" r:id="rId4"/>
    <p:sldId id="268" r:id="rId5"/>
    <p:sldId id="258" r:id="rId6"/>
    <p:sldId id="286" r:id="rId7"/>
    <p:sldId id="288" r:id="rId8"/>
    <p:sldId id="259" r:id="rId9"/>
    <p:sldId id="287" r:id="rId10"/>
    <p:sldId id="289" r:id="rId11"/>
    <p:sldId id="291" r:id="rId12"/>
    <p:sldId id="292" r:id="rId13"/>
    <p:sldId id="293" r:id="rId14"/>
    <p:sldId id="294" r:id="rId15"/>
    <p:sldId id="295" r:id="rId16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71" autoAdjust="0"/>
  </p:normalViewPr>
  <p:slideViewPr>
    <p:cSldViewPr>
      <p:cViewPr varScale="1">
        <p:scale>
          <a:sx n="75" d="100"/>
          <a:sy n="75" d="100"/>
        </p:scale>
        <p:origin x="420" y="66"/>
      </p:cViewPr>
      <p:guideLst>
        <p:guide orient="horz" pos="2160"/>
        <p:guide pos="39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D8AA7-A16F-4482-B86A-E3C94F602178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1143000"/>
            <a:ext cx="5670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1C87D-0073-4252-A439-0B6A5A524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970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1C87D-0073-4252-A439-0B6A5A524F3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534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77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66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91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67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7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69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6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63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10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56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8DAC2-4401-4631-B648-0D91882C1BF2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51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etras.mus.br/aline-barros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EC7B5D-26E1-4838-A0AD-AE835B866685}"/>
              </a:ext>
            </a:extLst>
          </p:cNvPr>
          <p:cNvSpPr/>
          <p:nvPr/>
        </p:nvSpPr>
        <p:spPr>
          <a:xfrm>
            <a:off x="3564483" y="836712"/>
            <a:ext cx="847819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8000" b="1" dirty="0">
                <a:latin typeface="Arial Black" panose="020B0A04020102020204" pitchFamily="34" charset="0"/>
              </a:rPr>
              <a:t>RECOMEÇAR</a:t>
            </a:r>
          </a:p>
          <a:p>
            <a:pPr algn="r"/>
            <a:r>
              <a:rPr lang="pt-BR" sz="4800" b="1" dirty="0">
                <a:latin typeface="Arial Black" panose="020B0A040201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ALINE BARROS</a:t>
            </a:r>
            <a:endParaRPr lang="pt-BR" sz="4800" b="1" i="0" dirty="0"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40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C227F02-259D-4BB7-98AE-391FB169D2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259" y="5714128"/>
            <a:ext cx="2033546" cy="1143871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BA93945-8E2E-48E2-864B-6D8649AA4C96}"/>
              </a:ext>
            </a:extLst>
          </p:cNvPr>
          <p:cNvSpPr/>
          <p:nvPr/>
        </p:nvSpPr>
        <p:spPr>
          <a:xfrm>
            <a:off x="-32283" y="476672"/>
            <a:ext cx="1258280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600" dirty="0">
                <a:latin typeface="Arial Black" panose="020B0A04020102020204" pitchFamily="34" charset="0"/>
              </a:rPr>
              <a:t>PAI, EU NEM SEI O QUE TE FALAR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dirty="0">
                <a:latin typeface="Arial Black" panose="020B0A04020102020204" pitchFamily="34" charset="0"/>
              </a:rPr>
              <a:t>MAS EU QUERO RECOMEÇAR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dirty="0">
                <a:latin typeface="Arial Black" panose="020B0A04020102020204" pitchFamily="34" charset="0"/>
              </a:rPr>
              <a:t>ME AJUDA NESTE INSTANTE</a:t>
            </a:r>
          </a:p>
        </p:txBody>
      </p:sp>
    </p:spTree>
    <p:extLst>
      <p:ext uri="{BB962C8B-B14F-4D97-AF65-F5344CB8AC3E}">
        <p14:creationId xmlns:p14="http://schemas.microsoft.com/office/powerpoint/2010/main" val="36954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3F29C24-C2DC-4637-9339-6EC5188F10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219" y="5616243"/>
            <a:ext cx="2412356" cy="124175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CC73E91-83D9-4559-B146-9D69048B6EE5}"/>
              </a:ext>
            </a:extLst>
          </p:cNvPr>
          <p:cNvSpPr/>
          <p:nvPr/>
        </p:nvSpPr>
        <p:spPr>
          <a:xfrm>
            <a:off x="-1" y="584471"/>
            <a:ext cx="1260157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latin typeface="Arial Black" panose="020B0A04020102020204" pitchFamily="34" charset="0"/>
              </a:rPr>
              <a:t>PRECISO DA TUA MÃO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VEM ME LEVANTAR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FAZ-ME TEU SERVO, SENHOR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ME LIVRA DO MAL</a:t>
            </a:r>
          </a:p>
        </p:txBody>
      </p:sp>
    </p:spTree>
    <p:extLst>
      <p:ext uri="{BB962C8B-B14F-4D97-AF65-F5344CB8AC3E}">
        <p14:creationId xmlns:p14="http://schemas.microsoft.com/office/powerpoint/2010/main" val="318329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A6E3F90-85FB-4E82-AD40-C11CB8F63FFD}"/>
              </a:ext>
            </a:extLst>
          </p:cNvPr>
          <p:cNvSpPr/>
          <p:nvPr/>
        </p:nvSpPr>
        <p:spPr>
          <a:xfrm>
            <a:off x="-1" y="1340768"/>
            <a:ext cx="126015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latin typeface="Arial Black" panose="020B0A04020102020204" pitchFamily="34" charset="0"/>
              </a:rPr>
              <a:t>QUERO SENTIR O TEU SANGUE CURAR-ME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AGORA, MEU SENHOR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VEM RESTAURAR-ME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A528B11-CC5E-47FA-A6A2-7C7B78B049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219" y="5616243"/>
            <a:ext cx="2412356" cy="124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84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3F29C24-C2DC-4637-9339-6EC5188F10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219" y="5616243"/>
            <a:ext cx="2412356" cy="124175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CC73E91-83D9-4559-B146-9D69048B6EE5}"/>
              </a:ext>
            </a:extLst>
          </p:cNvPr>
          <p:cNvSpPr/>
          <p:nvPr/>
        </p:nvSpPr>
        <p:spPr>
          <a:xfrm>
            <a:off x="-1" y="584471"/>
            <a:ext cx="1260157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latin typeface="Arial Black" panose="020B0A04020102020204" pitchFamily="34" charset="0"/>
              </a:rPr>
              <a:t>PRECISO DA TUA MÃO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VEM ME LEVANTAR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FAZ-ME TEU SERVO, SENHOR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ME LIVRA DO MAL</a:t>
            </a:r>
          </a:p>
        </p:txBody>
      </p:sp>
    </p:spTree>
    <p:extLst>
      <p:ext uri="{BB962C8B-B14F-4D97-AF65-F5344CB8AC3E}">
        <p14:creationId xmlns:p14="http://schemas.microsoft.com/office/powerpoint/2010/main" val="3509715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A6E3F90-85FB-4E82-AD40-C11CB8F63FFD}"/>
              </a:ext>
            </a:extLst>
          </p:cNvPr>
          <p:cNvSpPr/>
          <p:nvPr/>
        </p:nvSpPr>
        <p:spPr>
          <a:xfrm>
            <a:off x="-1" y="1340768"/>
            <a:ext cx="126015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latin typeface="Arial Black" panose="020B0A04020102020204" pitchFamily="34" charset="0"/>
              </a:rPr>
              <a:t>QUERO SENTIR O TEU SANGUE CURAR-ME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AGORA, MEU SENHOR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VEM RESTAURAR-ME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A528B11-CC5E-47FA-A6A2-7C7B78B049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219" y="5616243"/>
            <a:ext cx="2412356" cy="124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82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A6E3F90-85FB-4E82-AD40-C11CB8F63FFD}"/>
              </a:ext>
            </a:extLst>
          </p:cNvPr>
          <p:cNvSpPr/>
          <p:nvPr/>
        </p:nvSpPr>
        <p:spPr>
          <a:xfrm>
            <a:off x="-1" y="1340768"/>
            <a:ext cx="126015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dirty="0">
                <a:latin typeface="Arial Black" panose="020B0A04020102020204" pitchFamily="34" charset="0"/>
              </a:rPr>
              <a:t/>
            </a:r>
            <a:br>
              <a:rPr lang="pt-BR" sz="8000" dirty="0">
                <a:latin typeface="Arial Black" panose="020B0A04020102020204" pitchFamily="34" charset="0"/>
              </a:rPr>
            </a:br>
            <a:r>
              <a:rPr lang="pt-BR" sz="8000" dirty="0">
                <a:latin typeface="Arial Black" panose="020B0A04020102020204" pitchFamily="34" charset="0"/>
              </a:rPr>
              <a:t>AGORA, MEU SENHOR</a:t>
            </a:r>
            <a:br>
              <a:rPr lang="pt-BR" sz="8000" dirty="0">
                <a:latin typeface="Arial Black" panose="020B0A04020102020204" pitchFamily="34" charset="0"/>
              </a:rPr>
            </a:br>
            <a:r>
              <a:rPr lang="pt-BR" sz="8000" dirty="0">
                <a:latin typeface="Arial Black" panose="020B0A04020102020204" pitchFamily="34" charset="0"/>
              </a:rPr>
              <a:t>VEM RESTAURAR-ME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A528B11-CC5E-47FA-A6A2-7C7B78B049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219" y="5616243"/>
            <a:ext cx="2412356" cy="124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7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13D6902-C430-4A0A-813B-66F34B1C31A5}"/>
              </a:ext>
            </a:extLst>
          </p:cNvPr>
          <p:cNvSpPr/>
          <p:nvPr/>
        </p:nvSpPr>
        <p:spPr>
          <a:xfrm>
            <a:off x="0" y="548680"/>
            <a:ext cx="1260157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600" dirty="0">
                <a:latin typeface="Arial Black" panose="020B0A04020102020204" pitchFamily="34" charset="0"/>
              </a:rPr>
              <a:t>PAI, TÁ DIFÍCIL MANTER O CAMINHO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dirty="0">
                <a:latin typeface="Arial Black" panose="020B0A04020102020204" pitchFamily="34" charset="0"/>
              </a:rPr>
              <a:t>TENHO ANDADO EM MEIO A ESPINHOS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dirty="0">
                <a:latin typeface="Arial Black" panose="020B0A04020102020204" pitchFamily="34" charset="0"/>
              </a:rPr>
              <a:t>NEM SEMPRE É TÃO FÁCIL ACERTAR</a:t>
            </a:r>
          </a:p>
        </p:txBody>
      </p:sp>
    </p:spTree>
    <p:extLst>
      <p:ext uri="{BB962C8B-B14F-4D97-AF65-F5344CB8AC3E}">
        <p14:creationId xmlns:p14="http://schemas.microsoft.com/office/powerpoint/2010/main" val="426605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3915769-FBD7-49B2-B90B-8078D6DF5F96}"/>
              </a:ext>
            </a:extLst>
          </p:cNvPr>
          <p:cNvSpPr/>
          <p:nvPr/>
        </p:nvSpPr>
        <p:spPr>
          <a:xfrm>
            <a:off x="-6525" y="764704"/>
            <a:ext cx="1260157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000" dirty="0">
                <a:latin typeface="Arial Black" panose="020B0A04020102020204" pitchFamily="34" charset="0"/>
              </a:rPr>
              <a:t>PAI, EMOÇÕES DESCALÇAM OS MEUS PÉS</a:t>
            </a:r>
            <a:br>
              <a:rPr lang="pt-BR" sz="6000" dirty="0">
                <a:latin typeface="Arial Black" panose="020B0A04020102020204" pitchFamily="34" charset="0"/>
              </a:rPr>
            </a:br>
            <a:r>
              <a:rPr lang="pt-BR" sz="6000" dirty="0">
                <a:latin typeface="Arial Black" panose="020B0A04020102020204" pitchFamily="34" charset="0"/>
              </a:rPr>
              <a:t>ME ROUBANDO EM MEIO A CORDÉIS</a:t>
            </a:r>
            <a:br>
              <a:rPr lang="pt-BR" sz="6000" dirty="0">
                <a:latin typeface="Arial Black" panose="020B0A04020102020204" pitchFamily="34" charset="0"/>
              </a:rPr>
            </a:br>
            <a:r>
              <a:rPr lang="pt-BR" sz="6000" dirty="0">
                <a:latin typeface="Arial Black" panose="020B0A04020102020204" pitchFamily="34" charset="0"/>
              </a:rPr>
              <a:t>QUE ME ENLAÇAM EM MINHAS FRAQUEZAS</a:t>
            </a:r>
          </a:p>
        </p:txBody>
      </p:sp>
    </p:spTree>
    <p:extLst>
      <p:ext uri="{BB962C8B-B14F-4D97-AF65-F5344CB8AC3E}">
        <p14:creationId xmlns:p14="http://schemas.microsoft.com/office/powerpoint/2010/main" val="358444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585B7DC-9D59-472A-9056-31B86EC9880E}"/>
              </a:ext>
            </a:extLst>
          </p:cNvPr>
          <p:cNvSpPr/>
          <p:nvPr/>
        </p:nvSpPr>
        <p:spPr>
          <a:xfrm>
            <a:off x="0" y="548680"/>
            <a:ext cx="1260157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600" dirty="0">
                <a:latin typeface="Arial Black" panose="020B0A04020102020204" pitchFamily="34" charset="0"/>
              </a:rPr>
              <a:t>PAI, EU NEM SEI O QUE TE FALAR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dirty="0">
                <a:latin typeface="Arial Black" panose="020B0A04020102020204" pitchFamily="34" charset="0"/>
              </a:rPr>
              <a:t>MAS EU QUERO RECOMEÇAR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dirty="0">
                <a:latin typeface="Arial Black" panose="020B0A04020102020204" pitchFamily="34" charset="0"/>
              </a:rPr>
              <a:t>ME AJUDA NESTE INSTANTE</a:t>
            </a:r>
          </a:p>
        </p:txBody>
      </p:sp>
    </p:spTree>
    <p:extLst>
      <p:ext uri="{BB962C8B-B14F-4D97-AF65-F5344CB8AC3E}">
        <p14:creationId xmlns:p14="http://schemas.microsoft.com/office/powerpoint/2010/main" val="50956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31C4B8B-77F8-456B-969A-09C19765D13D}"/>
              </a:ext>
            </a:extLst>
          </p:cNvPr>
          <p:cNvSpPr/>
          <p:nvPr/>
        </p:nvSpPr>
        <p:spPr>
          <a:xfrm>
            <a:off x="-1" y="764704"/>
            <a:ext cx="1260157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latin typeface="Arial Black" panose="020B0A04020102020204" pitchFamily="34" charset="0"/>
              </a:rPr>
              <a:t>PRECISO DA TUA MÃO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VEM ME LEVANTAR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FAZ-ME TEU SERVO, SENHOR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ME LIVRA DO MAL</a:t>
            </a:r>
          </a:p>
        </p:txBody>
      </p:sp>
    </p:spTree>
    <p:extLst>
      <p:ext uri="{BB962C8B-B14F-4D97-AF65-F5344CB8AC3E}">
        <p14:creationId xmlns:p14="http://schemas.microsoft.com/office/powerpoint/2010/main" val="163652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C733F4E-3061-43F4-BB87-38B311242C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230" y="5661248"/>
            <a:ext cx="2279576" cy="1196752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2AC82FA-2F89-4807-8306-DC781A24C555}"/>
              </a:ext>
            </a:extLst>
          </p:cNvPr>
          <p:cNvSpPr/>
          <p:nvPr/>
        </p:nvSpPr>
        <p:spPr>
          <a:xfrm>
            <a:off x="-11222" y="1412776"/>
            <a:ext cx="1258280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latin typeface="Arial Black" panose="020B0A04020102020204" pitchFamily="34" charset="0"/>
              </a:rPr>
              <a:t>QUERO SENTIR O TEU SANGUE CURAR-ME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AGORA, MEU SENHOR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VEM RESTAURAR-ME</a:t>
            </a:r>
          </a:p>
        </p:txBody>
      </p:sp>
    </p:spTree>
    <p:extLst>
      <p:ext uri="{BB962C8B-B14F-4D97-AF65-F5344CB8AC3E}">
        <p14:creationId xmlns:p14="http://schemas.microsoft.com/office/powerpoint/2010/main" val="168941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53C035F-90CE-42CF-9F3C-2427C7FAD678}"/>
              </a:ext>
            </a:extLst>
          </p:cNvPr>
          <p:cNvSpPr/>
          <p:nvPr/>
        </p:nvSpPr>
        <p:spPr>
          <a:xfrm>
            <a:off x="3164" y="612844"/>
            <a:ext cx="1260157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latin typeface="Arial Black" panose="020B0A04020102020204" pitchFamily="34" charset="0"/>
              </a:rPr>
              <a:t>PRECISO DA TUA MÃO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VEM ME LEVANTAR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FAZ-ME TEU SERVO, SENHOR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ME LIVRA DO MAL</a:t>
            </a:r>
          </a:p>
        </p:txBody>
      </p:sp>
    </p:spTree>
    <p:extLst>
      <p:ext uri="{BB962C8B-B14F-4D97-AF65-F5344CB8AC3E}">
        <p14:creationId xmlns:p14="http://schemas.microsoft.com/office/powerpoint/2010/main" val="46591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C28F46B-9F50-43DC-A9A3-3B1CD4FC1622}"/>
              </a:ext>
            </a:extLst>
          </p:cNvPr>
          <p:cNvSpPr/>
          <p:nvPr/>
        </p:nvSpPr>
        <p:spPr>
          <a:xfrm>
            <a:off x="-19972" y="1412776"/>
            <a:ext cx="126015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latin typeface="Arial Black" panose="020B0A04020102020204" pitchFamily="34" charset="0"/>
              </a:rPr>
              <a:t>QUERO SENTIR O TEU SANGUE CURAR-ME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AGORA, MEU SENHOR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VEM RESTAURAR-ME</a:t>
            </a:r>
          </a:p>
        </p:txBody>
      </p:sp>
    </p:spTree>
    <p:extLst>
      <p:ext uri="{BB962C8B-B14F-4D97-AF65-F5344CB8AC3E}">
        <p14:creationId xmlns:p14="http://schemas.microsoft.com/office/powerpoint/2010/main" val="97391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8139" y="1166842"/>
            <a:ext cx="11665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FD2C15-EE35-4249-848E-EF6088C37A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242" y="5633120"/>
            <a:ext cx="2177563" cy="122488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1C7AA76-8D7E-42A2-B781-69B4E65D8D81}"/>
              </a:ext>
            </a:extLst>
          </p:cNvPr>
          <p:cNvSpPr/>
          <p:nvPr/>
        </p:nvSpPr>
        <p:spPr>
          <a:xfrm>
            <a:off x="-24669" y="548680"/>
            <a:ext cx="1258280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600" dirty="0">
                <a:latin typeface="Arial Black" panose="020B0A04020102020204" pitchFamily="34" charset="0"/>
              </a:rPr>
              <a:t>PAI, TÁ DIFÍCIL MANTER O CAMINHO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dirty="0">
                <a:latin typeface="Arial Black" panose="020B0A04020102020204" pitchFamily="34" charset="0"/>
              </a:rPr>
              <a:t>TENHO ANDADO EM MEIO A ESPINHOS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dirty="0">
                <a:latin typeface="Arial Black" panose="020B0A04020102020204" pitchFamily="34" charset="0"/>
              </a:rPr>
              <a:t>NEM SEMPRE É TÃO FÁCIL ACERTAR</a:t>
            </a:r>
          </a:p>
        </p:txBody>
      </p:sp>
    </p:spTree>
    <p:extLst>
      <p:ext uri="{BB962C8B-B14F-4D97-AF65-F5344CB8AC3E}">
        <p14:creationId xmlns:p14="http://schemas.microsoft.com/office/powerpoint/2010/main" val="360986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84</Words>
  <Application>Microsoft Office PowerPoint</Application>
  <PresentationFormat>Personalizar</PresentationFormat>
  <Paragraphs>18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Aharoni</vt:lpstr>
      <vt:lpstr>Arial</vt:lpstr>
      <vt:lpstr>Arial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 PAI</dc:title>
  <dc:creator>Marcio</dc:creator>
  <cp:lastModifiedBy>Carlinhos Lemos</cp:lastModifiedBy>
  <cp:revision>25</cp:revision>
  <dcterms:created xsi:type="dcterms:W3CDTF">2016-06-03T02:05:38Z</dcterms:created>
  <dcterms:modified xsi:type="dcterms:W3CDTF">2022-08-28T20:09:46Z</dcterms:modified>
</cp:coreProperties>
</file>