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1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SANTO ESPIRITO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LAURA  SOUGUELLIS</a:t>
            </a:r>
          </a:p>
        </p:txBody>
      </p:sp>
    </p:spTree>
    <p:extLst>
      <p:ext uri="{BB962C8B-B14F-4D97-AF65-F5344CB8AC3E}">
        <p14:creationId xmlns:p14="http://schemas.microsoft.com/office/powerpoint/2010/main" val="15123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363835"/>
            <a:ext cx="1145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3591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4200" y="0"/>
            <a:ext cx="11023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24425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6900" y="807135"/>
            <a:ext cx="11049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>
                <a:latin typeface="Arial Black" panose="020B0A04020102020204" pitchFamily="34" charset="0"/>
              </a:rPr>
              <a:t>NÃO HÁ NADA IGUAL</a:t>
            </a:r>
          </a:p>
          <a:p>
            <a:r>
              <a:rPr lang="pt-BR" sz="6600" b="1" dirty="0">
                <a:latin typeface="Arial Black" panose="020B0A04020102020204" pitchFamily="34" charset="0"/>
              </a:rPr>
              <a:t>NÃO HÁ NADA MELHOR</a:t>
            </a:r>
          </a:p>
          <a:p>
            <a:r>
              <a:rPr lang="pt-BR" sz="6600" b="1" dirty="0">
                <a:latin typeface="Arial Black" panose="020B0A04020102020204" pitchFamily="34" charset="0"/>
              </a:rPr>
              <a:t>A QUE SE COMPARA À ESPERANÇA VIVA</a:t>
            </a:r>
          </a:p>
          <a:p>
            <a:r>
              <a:rPr lang="pt-BR" sz="6600" b="1" dirty="0">
                <a:latin typeface="Arial Black" panose="020B0A04020102020204" pitchFamily="34" charset="0"/>
              </a:rPr>
              <a:t>TUA PRESENÇA</a:t>
            </a:r>
          </a:p>
        </p:txBody>
      </p:sp>
    </p:spTree>
    <p:extLst>
      <p:ext uri="{BB962C8B-B14F-4D97-AF65-F5344CB8AC3E}">
        <p14:creationId xmlns:p14="http://schemas.microsoft.com/office/powerpoint/2010/main" val="966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362635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>
                <a:latin typeface="Arial Black" panose="020B0A04020102020204" pitchFamily="34" charset="0"/>
              </a:rPr>
              <a:t>EU PROVEI E VI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O MAIS DOCE AMOR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QUE LIBERTA O MEU SER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E A VERGONHA DESFAZ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TUA PRESENÇA</a:t>
            </a:r>
          </a:p>
        </p:txBody>
      </p:sp>
    </p:spTree>
    <p:extLst>
      <p:ext uri="{BB962C8B-B14F-4D97-AF65-F5344CB8AC3E}">
        <p14:creationId xmlns:p14="http://schemas.microsoft.com/office/powerpoint/2010/main" val="4255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86035"/>
            <a:ext cx="11061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SERMOS INUNDADOS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10344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401935"/>
            <a:ext cx="11010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58896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7B4F4-EE81-F447-5FEE-4C7D2C9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7EC55-08D4-E8D6-E867-CDDDC64F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600" dirty="0"/>
              <a:t>Vamos provar o quão real é tua presença</a:t>
            </a:r>
          </a:p>
          <a:p>
            <a:pPr marL="0" indent="0">
              <a:buNone/>
            </a:pPr>
            <a:r>
              <a:rPr lang="pt-BR" sz="6600" dirty="0" err="1"/>
              <a:t>Vavos</a:t>
            </a:r>
            <a:r>
              <a:rPr lang="pt-BR" sz="6600" dirty="0"/>
              <a:t> provar a tua glória e vontade</a:t>
            </a:r>
          </a:p>
        </p:txBody>
      </p:sp>
    </p:spTree>
    <p:extLst>
      <p:ext uri="{BB962C8B-B14F-4D97-AF65-F5344CB8AC3E}">
        <p14:creationId xmlns:p14="http://schemas.microsoft.com/office/powerpoint/2010/main" val="3995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SANTO ESPIRITO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ESPIRITO</dc:title>
  <dc:creator>Carlinhos Lemos</dc:creator>
  <cp:lastModifiedBy>Wanderson Almeida</cp:lastModifiedBy>
  <cp:revision>4</cp:revision>
  <dcterms:created xsi:type="dcterms:W3CDTF">2021-12-07T22:54:41Z</dcterms:created>
  <dcterms:modified xsi:type="dcterms:W3CDTF">2023-08-26T22:38:13Z</dcterms:modified>
</cp:coreProperties>
</file>