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85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2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16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21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06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91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2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88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4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56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39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2A0B-7C0E-4745-8B8E-FB6EA55E6F93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63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b="1" dirty="0">
                <a:latin typeface="Arial Black" panose="020B0A04020102020204" pitchFamily="34" charset="0"/>
              </a:rPr>
              <a:t>SANTO ESPIRITO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latin typeface="Arial Black" panose="020B0A04020102020204" pitchFamily="34" charset="0"/>
              </a:rPr>
              <a:t>LAURA  SOUGUELLIS</a:t>
            </a:r>
          </a:p>
        </p:txBody>
      </p:sp>
    </p:spTree>
    <p:extLst>
      <p:ext uri="{BB962C8B-B14F-4D97-AF65-F5344CB8AC3E}">
        <p14:creationId xmlns:p14="http://schemas.microsoft.com/office/powerpoint/2010/main" val="151233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3400" y="363835"/>
            <a:ext cx="1145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4800" b="1" dirty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4800" b="1" dirty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4800" b="1" dirty="0">
                <a:latin typeface="Arial Black" panose="020B0A04020102020204" pitchFamily="34" charset="0"/>
              </a:rPr>
              <a:t>SERMOS INUNDADOS POR TUA GLÓRIA, SENHOR</a:t>
            </a:r>
          </a:p>
        </p:txBody>
      </p:sp>
    </p:spTree>
    <p:extLst>
      <p:ext uri="{BB962C8B-B14F-4D97-AF65-F5344CB8AC3E}">
        <p14:creationId xmlns:p14="http://schemas.microsoft.com/office/powerpoint/2010/main" val="335918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4200" y="0"/>
            <a:ext cx="11023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SERMOS INUNDADOS POR TUA GLÓRIA, SENHOR</a:t>
            </a:r>
          </a:p>
        </p:txBody>
      </p:sp>
    </p:spTree>
    <p:extLst>
      <p:ext uri="{BB962C8B-B14F-4D97-AF65-F5344CB8AC3E}">
        <p14:creationId xmlns:p14="http://schemas.microsoft.com/office/powerpoint/2010/main" val="324425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96900" y="807135"/>
            <a:ext cx="11049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dirty="0">
                <a:latin typeface="Arial Black" panose="020B0A04020102020204" pitchFamily="34" charset="0"/>
              </a:rPr>
              <a:t>NÃO HÁ NADA IGUAL</a:t>
            </a:r>
          </a:p>
          <a:p>
            <a:r>
              <a:rPr lang="pt-BR" sz="6600" b="1" dirty="0">
                <a:latin typeface="Arial Black" panose="020B0A04020102020204" pitchFamily="34" charset="0"/>
              </a:rPr>
              <a:t>NÃO HÁ NADA MELHOR</a:t>
            </a:r>
          </a:p>
          <a:p>
            <a:r>
              <a:rPr lang="pt-BR" sz="6600" b="1" dirty="0">
                <a:latin typeface="Arial Black" panose="020B0A04020102020204" pitchFamily="34" charset="0"/>
              </a:rPr>
              <a:t>A QUE SE COMPARA À ESPERANÇA VIVA</a:t>
            </a:r>
          </a:p>
          <a:p>
            <a:r>
              <a:rPr lang="pt-BR" sz="6600" b="1" dirty="0">
                <a:latin typeface="Arial Black" panose="020B0A04020102020204" pitchFamily="34" charset="0"/>
              </a:rPr>
              <a:t>TUA PRESENÇA</a:t>
            </a:r>
          </a:p>
        </p:txBody>
      </p:sp>
    </p:spTree>
    <p:extLst>
      <p:ext uri="{BB962C8B-B14F-4D97-AF65-F5344CB8AC3E}">
        <p14:creationId xmlns:p14="http://schemas.microsoft.com/office/powerpoint/2010/main" val="9662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9100" y="362635"/>
            <a:ext cx="115951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>
                <a:latin typeface="Arial Black" panose="020B0A04020102020204" pitchFamily="34" charset="0"/>
              </a:rPr>
              <a:t>EU PROVEI E VI</a:t>
            </a:r>
          </a:p>
          <a:p>
            <a:r>
              <a:rPr lang="pt-BR" sz="6000" b="1" dirty="0">
                <a:latin typeface="Arial Black" panose="020B0A04020102020204" pitchFamily="34" charset="0"/>
              </a:rPr>
              <a:t>O MAIS DOCE AMOR</a:t>
            </a:r>
          </a:p>
          <a:p>
            <a:r>
              <a:rPr lang="pt-BR" sz="6000" b="1" dirty="0">
                <a:latin typeface="Arial Black" panose="020B0A04020102020204" pitchFamily="34" charset="0"/>
              </a:rPr>
              <a:t>QUE LIBERTA O MEU SER</a:t>
            </a:r>
          </a:p>
          <a:p>
            <a:r>
              <a:rPr lang="pt-BR" sz="6000" b="1" dirty="0">
                <a:latin typeface="Arial Black" panose="020B0A04020102020204" pitchFamily="34" charset="0"/>
              </a:rPr>
              <a:t>E A VERGONHA DESFAZ</a:t>
            </a:r>
          </a:p>
          <a:p>
            <a:r>
              <a:rPr lang="pt-BR" sz="6000" b="1" dirty="0">
                <a:latin typeface="Arial Black" panose="020B0A04020102020204" pitchFamily="34" charset="0"/>
              </a:rPr>
              <a:t>TUA PRESENÇA</a:t>
            </a:r>
          </a:p>
        </p:txBody>
      </p:sp>
    </p:spTree>
    <p:extLst>
      <p:ext uri="{BB962C8B-B14F-4D97-AF65-F5344CB8AC3E}">
        <p14:creationId xmlns:p14="http://schemas.microsoft.com/office/powerpoint/2010/main" val="42550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186035"/>
            <a:ext cx="110617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4800" b="1" dirty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4800" b="1" dirty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4800" b="1" dirty="0">
                <a:latin typeface="Arial Black" panose="020B0A04020102020204" pitchFamily="34" charset="0"/>
              </a:rPr>
              <a:t>SERMOS INUNDADOS</a:t>
            </a:r>
          </a:p>
          <a:p>
            <a:r>
              <a:rPr lang="pt-BR" sz="4800" b="1" dirty="0">
                <a:latin typeface="Arial Black" panose="020B0A04020102020204" pitchFamily="34" charset="0"/>
              </a:rPr>
              <a:t> POR TUA GLÓRIA, SENHOR</a:t>
            </a:r>
          </a:p>
        </p:txBody>
      </p:sp>
    </p:spTree>
    <p:extLst>
      <p:ext uri="{BB962C8B-B14F-4D97-AF65-F5344CB8AC3E}">
        <p14:creationId xmlns:p14="http://schemas.microsoft.com/office/powerpoint/2010/main" val="103442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401935"/>
            <a:ext cx="11010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SERMOS INUNDADOS POR TUA GLÓRIA, SENHOR</a:t>
            </a:r>
          </a:p>
        </p:txBody>
      </p:sp>
    </p:spTree>
    <p:extLst>
      <p:ext uri="{BB962C8B-B14F-4D97-AF65-F5344CB8AC3E}">
        <p14:creationId xmlns:p14="http://schemas.microsoft.com/office/powerpoint/2010/main" val="358896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C7EC4-6190-187E-62B7-CC5F7C85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29" y="2695949"/>
            <a:ext cx="10515600" cy="1325563"/>
          </a:xfrm>
        </p:spPr>
        <p:txBody>
          <a:bodyPr>
            <a:noAutofit/>
          </a:bodyPr>
          <a:lstStyle/>
          <a:p>
            <a:r>
              <a:rPr lang="pt-BR" sz="6600" dirty="0">
                <a:latin typeface="Arial Black" panose="020B0A04020102020204" pitchFamily="34" charset="0"/>
              </a:rPr>
              <a:t>VAMOS PROVAR O QUÃO REAL É TUA PRESENÇA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dirty="0">
                <a:latin typeface="Arial Black" panose="020B0A04020102020204" pitchFamily="34" charset="0"/>
              </a:rPr>
              <a:t>VAMOS PROVAR A TUA GLÓRIA </a:t>
            </a:r>
            <a:r>
              <a:rPr lang="pt-BR" sz="6600">
                <a:latin typeface="Arial Black" panose="020B0A04020102020204" pitchFamily="34" charset="0"/>
              </a:rPr>
              <a:t>E BONDADE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00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SANTO ESPIRITO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PROVAR O QUÃO REAL É TUA PRESENÇA VAMOS PROVAR A TUA GLÓRIA E BONDADE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ESPIRITO</dc:title>
  <dc:creator>Carlinhos Lemos</dc:creator>
  <cp:lastModifiedBy>Wanderson Almeida</cp:lastModifiedBy>
  <cp:revision>5</cp:revision>
  <dcterms:created xsi:type="dcterms:W3CDTF">2021-12-07T22:54:41Z</dcterms:created>
  <dcterms:modified xsi:type="dcterms:W3CDTF">2023-08-26T22:56:35Z</dcterms:modified>
</cp:coreProperties>
</file>