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77" r:id="rId8"/>
    <p:sldId id="278" r:id="rId9"/>
    <p:sldId id="279" r:id="rId10"/>
    <p:sldId id="260" r:id="rId11"/>
    <p:sldId id="280" r:id="rId12"/>
    <p:sldId id="261" r:id="rId13"/>
    <p:sldId id="267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618" y="-1798983"/>
            <a:ext cx="11264348" cy="3375992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VITÓRIA NO DESERTO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283947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4999383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9D642E-5C5A-45E3-98AA-9C92EE56D9DE}"/>
              </a:ext>
            </a:extLst>
          </p:cNvPr>
          <p:cNvSpPr/>
          <p:nvPr/>
        </p:nvSpPr>
        <p:spPr>
          <a:xfrm>
            <a:off x="-95536" y="1166842"/>
            <a:ext cx="123830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PULO, PULO, PULO, PULO, PULO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</a:p>
        </p:txBody>
      </p:sp>
    </p:spTree>
    <p:extLst>
      <p:ext uri="{BB962C8B-B14F-4D97-AF65-F5344CB8AC3E}">
        <p14:creationId xmlns:p14="http://schemas.microsoft.com/office/powerpoint/2010/main" val="23400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4999383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9D642E-5C5A-45E3-98AA-9C92EE56D9DE}"/>
              </a:ext>
            </a:extLst>
          </p:cNvPr>
          <p:cNvSpPr/>
          <p:nvPr/>
        </p:nvSpPr>
        <p:spPr>
          <a:xfrm>
            <a:off x="-95536" y="207238"/>
            <a:ext cx="123830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DANÇO, DANÇO, DANÇO, DANÇO, DANÇO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</a:p>
        </p:txBody>
      </p:sp>
    </p:spTree>
    <p:extLst>
      <p:ext uri="{BB962C8B-B14F-4D97-AF65-F5344CB8AC3E}">
        <p14:creationId xmlns:p14="http://schemas.microsoft.com/office/powerpoint/2010/main" val="318155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4972878"/>
            <a:ext cx="11835683" cy="6434070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8649E3-DF55-45D4-8251-F93ACD8DC009}"/>
              </a:ext>
            </a:extLst>
          </p:cNvPr>
          <p:cNvSpPr/>
          <p:nvPr/>
        </p:nvSpPr>
        <p:spPr>
          <a:xfrm>
            <a:off x="323365" y="0"/>
            <a:ext cx="11545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GRITO, GRITO, GRITO, GRITO, GRITO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</a:p>
        </p:txBody>
      </p:sp>
    </p:spTree>
    <p:extLst>
      <p:ext uri="{BB962C8B-B14F-4D97-AF65-F5344CB8AC3E}">
        <p14:creationId xmlns:p14="http://schemas.microsoft.com/office/powerpoint/2010/main" val="102068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2337674"/>
            <a:ext cx="11835683" cy="643407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POR ISSO EU CORRO, CORRO, CORRO, CORRO, CORRO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NA PRESENÇA DO REI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597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096548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ENTÃO EU DIREI, ENTÃO EU DIREI, OUOUH, ABRA-SE O MAR</a:t>
            </a:r>
          </a:p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4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29140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PASSAREI PULANDO E DANÇANDO EM SUA PRESENÇA</a:t>
            </a:r>
          </a:p>
        </p:txBody>
      </p:sp>
    </p:spTree>
    <p:extLst>
      <p:ext uri="{BB962C8B-B14F-4D97-AF65-F5344CB8AC3E}">
        <p14:creationId xmlns:p14="http://schemas.microsoft.com/office/powerpoint/2010/main" val="96350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819939"/>
            <a:ext cx="11835683" cy="3329581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E9CC7B-E70A-416B-9DB1-3C55A10FE59A}"/>
              </a:ext>
            </a:extLst>
          </p:cNvPr>
          <p:cNvSpPr/>
          <p:nvPr/>
        </p:nvSpPr>
        <p:spPr>
          <a:xfrm>
            <a:off x="357115" y="612844"/>
            <a:ext cx="114777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QUANDO A NOITE FRIA CAIR SOBRE MIM (NANANA)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NUM DESERTO EU ME ENCONTRAR</a:t>
            </a:r>
          </a:p>
        </p:txBody>
      </p:sp>
    </p:spTree>
    <p:extLst>
      <p:ext uri="{BB962C8B-B14F-4D97-AF65-F5344CB8AC3E}">
        <p14:creationId xmlns:p14="http://schemas.microsoft.com/office/powerpoint/2010/main" val="2666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2897627"/>
            <a:ext cx="11835683" cy="332958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VER CERCADO POR EGÍPCIOS E POR FARAÓ (OHOHOH)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SENDO IMPEDIDO DE PROSSEGUIR</a:t>
            </a:r>
          </a:p>
        </p:txBody>
      </p:sp>
    </p:spTree>
    <p:extLst>
      <p:ext uri="{BB962C8B-B14F-4D97-AF65-F5344CB8AC3E}">
        <p14:creationId xmlns:p14="http://schemas.microsoft.com/office/powerpoint/2010/main" val="28049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5688495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0F144E-7112-471D-8471-33D6FC0DBD19}"/>
              </a:ext>
            </a:extLst>
          </p:cNvPr>
          <p:cNvSpPr/>
          <p:nvPr/>
        </p:nvSpPr>
        <p:spPr>
          <a:xfrm>
            <a:off x="466298" y="612844"/>
            <a:ext cx="112594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SEI QUE O TEU FOGO CAIRÁ SOBRE MIM (HEYEY)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SEI QUE O TEU FOGO CAIRÁ SOBRE MIM</a:t>
            </a:r>
          </a:p>
        </p:txBody>
      </p:sp>
    </p:spTree>
    <p:extLst>
      <p:ext uri="{BB962C8B-B14F-4D97-AF65-F5344CB8AC3E}">
        <p14:creationId xmlns:p14="http://schemas.microsoft.com/office/powerpoint/2010/main" val="341761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144079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27EEEC-DB22-44C1-9E31-9E3AB18E249F}"/>
              </a:ext>
            </a:extLst>
          </p:cNvPr>
          <p:cNvSpPr/>
          <p:nvPr/>
        </p:nvSpPr>
        <p:spPr>
          <a:xfrm>
            <a:off x="943969" y="881921"/>
            <a:ext cx="10304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ME LEVARÁ EM TI CONFIAR (AHAHAH)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ME LEVARÁ  EM TI CONFIAR</a:t>
            </a:r>
          </a:p>
        </p:txBody>
      </p:sp>
    </p:spTree>
    <p:extLst>
      <p:ext uri="{BB962C8B-B14F-4D97-AF65-F5344CB8AC3E}">
        <p14:creationId xmlns:p14="http://schemas.microsoft.com/office/powerpoint/2010/main" val="41511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096548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ENTÃO EU DIREI, ENTÃO EU DIREI, OUOUH, ABRA-SE O MAR</a:t>
            </a:r>
          </a:p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29140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PASSAREI PULANDO E DANÇANDO EM SUA PRESENÇA</a:t>
            </a:r>
          </a:p>
        </p:txBody>
      </p:sp>
    </p:spTree>
    <p:extLst>
      <p:ext uri="{BB962C8B-B14F-4D97-AF65-F5344CB8AC3E}">
        <p14:creationId xmlns:p14="http://schemas.microsoft.com/office/powerpoint/2010/main" val="47329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096548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ENTÃO EU DIREI, ENTÃO EU DIREI, OUOUH, ABRA-SE O MAR</a:t>
            </a:r>
          </a:p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5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8" y="3912704"/>
            <a:ext cx="11835683" cy="394844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752E27-47A3-4945-990A-162C8F7F99F3}"/>
              </a:ext>
            </a:extLst>
          </p:cNvPr>
          <p:cNvSpPr/>
          <p:nvPr/>
        </p:nvSpPr>
        <p:spPr>
          <a:xfrm>
            <a:off x="459842" y="129140"/>
            <a:ext cx="11272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PASSAREI PULANDO E DANÇANDO EM SUA PRESENÇA</a:t>
            </a:r>
          </a:p>
        </p:txBody>
      </p:sp>
    </p:spTree>
    <p:extLst>
      <p:ext uri="{BB962C8B-B14F-4D97-AF65-F5344CB8AC3E}">
        <p14:creationId xmlns:p14="http://schemas.microsoft.com/office/powerpoint/2010/main" val="964864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223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Íon</vt:lpstr>
      <vt:lpstr>VITÓRIA NO DESERTO ALINE BARROS</vt:lpstr>
      <vt:lpstr> </vt:lpstr>
      <vt:lpstr>ME VER CERCADO POR EGÍPCIOS E POR FARAÓ (OHOHOH) SENDO IMPEDIDO DE PROSSEGUIR</vt:lpstr>
      <vt:lpstr>  </vt:lpstr>
      <vt:lpstr> </vt:lpstr>
      <vt:lpstr> </vt:lpstr>
      <vt:lpstr> </vt:lpstr>
      <vt:lpstr> </vt:lpstr>
      <vt:lpstr> </vt:lpstr>
      <vt:lpstr> </vt:lpstr>
      <vt:lpstr>  </vt:lpstr>
      <vt:lpstr>    </vt:lpstr>
      <vt:lpstr>POR ISSO EU CORRO, CORRO, CORRO, CORRO, CORRO NA PRESENÇA DO REI  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no Deserto Ministério Hebrom</dc:title>
  <dc:creator>Pastor Marcio</dc:creator>
  <cp:lastModifiedBy>Wanderson Almeida</cp:lastModifiedBy>
  <cp:revision>10</cp:revision>
  <dcterms:created xsi:type="dcterms:W3CDTF">2015-05-24T11:54:50Z</dcterms:created>
  <dcterms:modified xsi:type="dcterms:W3CDTF">2023-08-26T21:44:00Z</dcterms:modified>
</cp:coreProperties>
</file>