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4D382-C4C9-BDD3-3E8A-C313A53FC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5BD3C9-5770-9D70-BE14-4E12CA64C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83006F-DF38-55A3-1F2C-94C3AF1F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339-663B-49D2-9990-037DAC2FFCE2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92CDD-4429-E40B-0EA5-B9FF7009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0E0CC9-99C4-9DA1-8F8C-A7B008F1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3661-1C29-4BAA-96E8-9118064CE0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9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CDD9B-E82B-64C4-C228-C9B13CFB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8D1B04-C634-9BFF-1606-F84470E8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DF635A-7E38-B816-D8CE-7F05D841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339-663B-49D2-9990-037DAC2FFCE2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EDF3FF-F47A-AD94-739E-81BCF41A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41DBE0-C368-D9C0-C87F-7C25E2E0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3661-1C29-4BAA-96E8-9118064CE0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46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2085AE-9AA7-5FF9-2E18-F17675508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895FD9-B49E-6551-A1C5-BFC703556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4D0522-2FFB-0F5E-FF14-538A3193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339-663B-49D2-9990-037DAC2FFCE2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89C457-F9F7-032E-A731-9069EF2D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FED29B-5659-C1BA-C6D1-AAF6AF98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3661-1C29-4BAA-96E8-9118064CE0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2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9A692-FBAD-8594-395E-C8A013E6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CD55D-CB36-C661-AE9C-1C638E04F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E4448C-BDD5-D092-8A79-1AAD016E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339-663B-49D2-9990-037DAC2FFCE2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E8313B-0A87-5D48-04F9-120CC609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1361DE-2EF9-3218-D8B6-F6ACD99E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3661-1C29-4BAA-96E8-9118064CE0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34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4CDFE-E362-D375-8DAE-F943466B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AFFD6A-5A15-AE5F-161A-FE0004CD5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ED5AAD-9F6C-28A2-9EAF-CF5D0233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339-663B-49D2-9990-037DAC2FFCE2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C7DAC2-6434-748C-98E3-FD491D7A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41B5D-2C2E-2C04-DE8F-DEA40475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3661-1C29-4BAA-96E8-9118064CE0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20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12DA5-3774-23ED-BCEE-28E1E83C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ABE381-5DFC-F52B-256B-978D4AE69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328190-34D8-653F-93E2-9C0AB0269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04055F-B1C8-D0C3-A6A5-E7E7F900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339-663B-49D2-9990-037DAC2FFCE2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241992-7E83-5507-238D-5CEFC310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E142F3-C335-DDD2-372F-2278A07B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3661-1C29-4BAA-96E8-9118064CE0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99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94A83-F4E8-A29E-93B1-96FBAF42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D1DBC8-2428-11F1-3336-7BE4F9A0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B31D44-F25B-8484-92D6-14082F48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6CA8BE-CCEF-3794-FEF7-5200E58DA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F566CF-552F-B386-4568-A95D393DD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4F8714-5284-702F-07DD-97764462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339-663B-49D2-9990-037DAC2FFCE2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334999-1CEE-3F88-D59E-CBBD8793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8A9DDE-B14C-7770-EFAB-A9C982DA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3661-1C29-4BAA-96E8-9118064CE0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35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41693-C3CB-D041-4393-E56F838A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021E1D-1972-331F-BA19-B37ED683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339-663B-49D2-9990-037DAC2FFCE2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40E956-8FE2-CAFD-B27C-733E111F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1440E2-32E1-EC32-EC80-9333CCAE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3661-1C29-4BAA-96E8-9118064CE0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12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37B904-622A-FC22-A24A-2ADFBB24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339-663B-49D2-9990-037DAC2FFCE2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300EFA-7066-1C81-38C1-7EDD404A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3FDA71-708C-B92D-FCD6-BFD41A13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3661-1C29-4BAA-96E8-9118064CE0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3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D6A39-B1E2-4259-38DE-4B4BE64F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70EAE-89C5-E0AF-53CA-1A1E2BE8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633101-96FD-8CD6-F3E8-9A15B80A8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E5AF05-CF52-C02D-15B1-31201CCE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339-663B-49D2-9990-037DAC2FFCE2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6C80FC-A804-7F88-7084-B4DDB731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2D2CA4-1000-C90C-A999-B6B9A24A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3661-1C29-4BAA-96E8-9118064CE0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39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57A98-BAD9-8358-68E6-AE85B1EF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381879-C321-A42C-9B86-2C73010B5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E5F335-3621-7FD8-4A29-B17A7C9B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4BBB95-6933-1816-A57E-F25770FB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9339-663B-49D2-9990-037DAC2FFCE2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9051AB-1158-9747-4351-67A543AA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70BB7-E08B-224C-9573-24741B67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3661-1C29-4BAA-96E8-9118064CE0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3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D8CBFD-732F-2639-FFE6-1CE78447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818A5C-8C31-082D-4013-8DADDC48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21D6BE-238B-7A87-C3D6-BAD99942D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9339-663B-49D2-9990-037DAC2FFCE2}" type="datetimeFigureOut">
              <a:rPr lang="pt-BR" smtClean="0"/>
              <a:t>28/10/2023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0482C0-C12C-4EC8-8C4B-93918F8C4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AD08F0-5A71-E8D6-C6A6-36917FAD7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3661-1C29-4BAA-96E8-9118064CE0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44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3A121-FB10-0026-BD2D-F515C2FA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270" y="1972235"/>
            <a:ext cx="10605247" cy="1537728"/>
          </a:xfrm>
        </p:spPr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AINDA QUE A FIGUEIRA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14D69D-6126-1726-A6E3-C843505E3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1339" y="3509963"/>
            <a:ext cx="3765178" cy="1062037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 Black" panose="020B0A04020102020204" pitchFamily="34" charset="0"/>
              </a:rPr>
              <a:t>FERNANDINHO</a:t>
            </a:r>
          </a:p>
        </p:txBody>
      </p:sp>
    </p:spTree>
    <p:extLst>
      <p:ext uri="{BB962C8B-B14F-4D97-AF65-F5344CB8AC3E}">
        <p14:creationId xmlns:p14="http://schemas.microsoft.com/office/powerpoint/2010/main" val="315239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A3119-C372-70CB-6FF6-943DB9585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4254"/>
            <a:ext cx="12192000" cy="4669492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7200" dirty="0">
                <a:latin typeface="Arial Black" panose="020B0A04020102020204" pitchFamily="34" charset="0"/>
              </a:rPr>
              <a:t>AINDA QUE A FIGUEIRA NÃO FLORESÇA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7200" dirty="0">
                <a:latin typeface="Arial Black" panose="020B0A04020102020204" pitchFamily="34" charset="0"/>
              </a:rPr>
              <a:t>AINDA QUE A VIDEIRA NÃO DÊ O SEU FRUTO</a:t>
            </a:r>
          </a:p>
        </p:txBody>
      </p:sp>
    </p:spTree>
    <p:extLst>
      <p:ext uri="{BB962C8B-B14F-4D97-AF65-F5344CB8AC3E}">
        <p14:creationId xmlns:p14="http://schemas.microsoft.com/office/powerpoint/2010/main" val="335204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A3119-C372-70CB-6FF6-943DB9585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9832"/>
            <a:ext cx="12192000" cy="4598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7200" dirty="0">
                <a:latin typeface="Arial Black" panose="020B0A04020102020204" pitchFamily="34" charset="0"/>
              </a:rPr>
              <a:t>MESMO QUE NÃO HAJA ALIMENTO NOS CAMPOS EU ME ALEGRAREI EM TI</a:t>
            </a:r>
          </a:p>
        </p:txBody>
      </p:sp>
    </p:spTree>
    <p:extLst>
      <p:ext uri="{BB962C8B-B14F-4D97-AF65-F5344CB8AC3E}">
        <p14:creationId xmlns:p14="http://schemas.microsoft.com/office/powerpoint/2010/main" val="293690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A3119-C372-70CB-6FF6-943DB9585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4373"/>
            <a:ext cx="12192000" cy="634925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6600" dirty="0">
                <a:latin typeface="Arial Black" panose="020B0A04020102020204" pitchFamily="34" charset="0"/>
              </a:rPr>
              <a:t>TU ÉS A MINHA PORÇÃO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6600" dirty="0">
                <a:latin typeface="Arial Black" panose="020B0A04020102020204" pitchFamily="34" charset="0"/>
              </a:rPr>
              <a:t>TU ÉS A MINHA HERANÇA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6600" dirty="0">
                <a:latin typeface="Arial Black" panose="020B0A04020102020204" pitchFamily="34" charset="0"/>
              </a:rPr>
              <a:t>TU ÉS O MEU SOCORRO NOS DIAS DE TRIBULAÇÃO</a:t>
            </a:r>
          </a:p>
        </p:txBody>
      </p:sp>
    </p:spTree>
    <p:extLst>
      <p:ext uri="{BB962C8B-B14F-4D97-AF65-F5344CB8AC3E}">
        <p14:creationId xmlns:p14="http://schemas.microsoft.com/office/powerpoint/2010/main" val="60615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A3119-C372-70CB-6FF6-943DB9585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8736"/>
            <a:ext cx="12192000" cy="466052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7200" dirty="0">
                <a:latin typeface="Arial Black" panose="020B0A04020102020204" pitchFamily="34" charset="0"/>
              </a:rPr>
              <a:t>MESMO QUE MEUS PAIS ME DEIXEM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7200" dirty="0">
                <a:latin typeface="Arial Black" panose="020B0A04020102020204" pitchFamily="34" charset="0"/>
              </a:rPr>
              <a:t>MESMO QUE AMIGOS ME TRAIAM</a:t>
            </a:r>
          </a:p>
        </p:txBody>
      </p:sp>
    </p:spTree>
    <p:extLst>
      <p:ext uri="{BB962C8B-B14F-4D97-AF65-F5344CB8AC3E}">
        <p14:creationId xmlns:p14="http://schemas.microsoft.com/office/powerpoint/2010/main" val="2204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A3119-C372-70CB-6FF6-943DB9585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0749"/>
            <a:ext cx="12189760" cy="3396502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7200" dirty="0">
                <a:latin typeface="Arial Black" panose="020B0A04020102020204" pitchFamily="34" charset="0"/>
              </a:rPr>
              <a:t>EU SEI QUE EM TEUS BRAÇOS EU ENCONTRO SALVAÇÃO</a:t>
            </a:r>
          </a:p>
        </p:txBody>
      </p:sp>
    </p:spTree>
    <p:extLst>
      <p:ext uri="{BB962C8B-B14F-4D97-AF65-F5344CB8AC3E}">
        <p14:creationId xmlns:p14="http://schemas.microsoft.com/office/powerpoint/2010/main" val="263434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A3119-C372-70CB-6FF6-943DB9585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4254"/>
            <a:ext cx="12192000" cy="4669492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7200" dirty="0">
                <a:latin typeface="Arial Black" panose="020B0A04020102020204" pitchFamily="34" charset="0"/>
              </a:rPr>
              <a:t>AINDA QUE A FIGUEIRA NÃO FLORESÇA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7200" dirty="0">
                <a:latin typeface="Arial Black" panose="020B0A04020102020204" pitchFamily="34" charset="0"/>
              </a:rPr>
              <a:t>AINDA QUE A VIDEIRA NÃO DÊ O SEU FRUTO</a:t>
            </a:r>
          </a:p>
        </p:txBody>
      </p:sp>
    </p:spTree>
    <p:extLst>
      <p:ext uri="{BB962C8B-B14F-4D97-AF65-F5344CB8AC3E}">
        <p14:creationId xmlns:p14="http://schemas.microsoft.com/office/powerpoint/2010/main" val="253764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A3119-C372-70CB-6FF6-943DB9585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9832"/>
            <a:ext cx="12192000" cy="459833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7200" dirty="0">
                <a:latin typeface="Arial Black" panose="020B0A04020102020204" pitchFamily="34" charset="0"/>
              </a:rPr>
              <a:t>MESMO QUE NÃO HAJA ALIMENTO NOS CAMPOS EU ME ALEGRAREI EM TI</a:t>
            </a:r>
          </a:p>
        </p:txBody>
      </p:sp>
    </p:spTree>
    <p:extLst>
      <p:ext uri="{BB962C8B-B14F-4D97-AF65-F5344CB8AC3E}">
        <p14:creationId xmlns:p14="http://schemas.microsoft.com/office/powerpoint/2010/main" val="240207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A3119-C372-70CB-6FF6-943DB9585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4373"/>
            <a:ext cx="12192000" cy="634925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6600" dirty="0">
                <a:latin typeface="Arial Black" panose="020B0A04020102020204" pitchFamily="34" charset="0"/>
              </a:rPr>
              <a:t>TU ÉS A MINHA PORÇÃO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6600" dirty="0">
                <a:latin typeface="Arial Black" panose="020B0A04020102020204" pitchFamily="34" charset="0"/>
              </a:rPr>
              <a:t>TU ÉS A MINHA HERANÇA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6600" dirty="0">
                <a:latin typeface="Arial Black" panose="020B0A04020102020204" pitchFamily="34" charset="0"/>
              </a:rPr>
              <a:t>TU ÉS O MEU SOCORRO NOS DIAS DE TRIBULAÇÃO</a:t>
            </a:r>
          </a:p>
        </p:txBody>
      </p:sp>
    </p:spTree>
    <p:extLst>
      <p:ext uri="{BB962C8B-B14F-4D97-AF65-F5344CB8AC3E}">
        <p14:creationId xmlns:p14="http://schemas.microsoft.com/office/powerpoint/2010/main" val="255891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A3119-C372-70CB-6FF6-943DB9585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8736"/>
            <a:ext cx="12192000" cy="4660527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7200" dirty="0">
                <a:latin typeface="Arial Black" panose="020B0A04020102020204" pitchFamily="34" charset="0"/>
              </a:rPr>
              <a:t>MESMO QUE MEUS PAIS ME DEIXEM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7200" dirty="0">
                <a:latin typeface="Arial Black" panose="020B0A04020102020204" pitchFamily="34" charset="0"/>
              </a:rPr>
              <a:t>MESMO QUE AMIGOS ME TRAIAM</a:t>
            </a:r>
          </a:p>
        </p:txBody>
      </p:sp>
    </p:spTree>
    <p:extLst>
      <p:ext uri="{BB962C8B-B14F-4D97-AF65-F5344CB8AC3E}">
        <p14:creationId xmlns:p14="http://schemas.microsoft.com/office/powerpoint/2010/main" val="114118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CA3119-C372-70CB-6FF6-943DB9585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0749"/>
            <a:ext cx="12189760" cy="3396502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7200" dirty="0">
                <a:latin typeface="Arial Black" panose="020B0A04020102020204" pitchFamily="34" charset="0"/>
              </a:rPr>
              <a:t>EU SEI QUE EM TEUS BRAÇOS EU ENCONTRO SALVAÇÃO</a:t>
            </a:r>
          </a:p>
        </p:txBody>
      </p:sp>
    </p:spTree>
    <p:extLst>
      <p:ext uri="{BB962C8B-B14F-4D97-AF65-F5344CB8AC3E}">
        <p14:creationId xmlns:p14="http://schemas.microsoft.com/office/powerpoint/2010/main" val="2364387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137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Tema do Office</vt:lpstr>
      <vt:lpstr>AINDA QUE A FIGUEIRA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AINDA QUE A FIGUEIRA</dc:title>
  <dc:creator>Wanderson Almeida</dc:creator>
  <cp:lastModifiedBy>Wanderson Almeida</cp:lastModifiedBy>
  <cp:revision>1</cp:revision>
  <dcterms:created xsi:type="dcterms:W3CDTF">2023-10-28T13:23:25Z</dcterms:created>
  <dcterms:modified xsi:type="dcterms:W3CDTF">2023-10-28T13:33:17Z</dcterms:modified>
</cp:coreProperties>
</file>