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714A4-AC2D-550F-BA74-F3461C40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001A7-6ECF-60C9-5BE6-3388E8A4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E3179-FDEF-27CF-B49F-2DB15CDC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234533-A0A2-55B3-7332-10DBBD10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29F8B-62C8-55ED-93C3-3A3D6E4C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4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EDB42-5632-E170-0928-76BD4D47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6C087-7736-F73B-1E12-9035014E6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B5D13-D3BD-E377-DE8D-4BE4023C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A47D2-02D5-2AC6-243D-24298FA9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3A447-F61E-76E2-898F-A8E3ED73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6F16B6-6FFA-786F-D257-40146E083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0F0523-8721-DF45-72A4-6F1306FB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FD589-ACB5-A9EC-04D7-CE6C954E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A8841-A7DC-F282-585E-44EB5836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07D1A-FE3E-CB55-78D4-7BDB5BC0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CAA7-D100-3FF1-5864-AF5D5396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38BCF-2F6E-F753-ACE8-E20FEC5A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5C8A9-D15B-2748-1138-637195ED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ADC88-257E-DF7B-5FC1-270A42B6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E61F0B-4399-BCCB-98D1-042B21A7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76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2CE95-25B0-B4EE-6F7B-72FA555F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CE79D2-D941-9AD8-12D0-8C5BA2D9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3B610-532B-7733-E486-3154785F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4D7531-9EAC-368D-1D1A-8184B3D4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D1F7F-A377-7561-F8A9-565F19C5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5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1C1AB-CAB3-E426-D6FB-85D2174A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828A2-F372-4E31-EEEC-023E57BB9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2B633F-7DB5-B5F6-78E3-D8074696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FC13AD-4AD4-8A92-263A-0DB49F7A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839E75-A75E-590E-01E8-7736DAA6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D7070-05E6-8D87-9697-FB067305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A342-427E-8E25-D3D9-A06CAFAC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3DF705-097C-8718-814B-C581FB98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4B35E-5D2C-99A7-D27A-2E0839B1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BE2B7C-890C-211B-C361-3A563F4E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1F4C93-DA30-7729-D98A-9FE57D3C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583170-9F24-51C9-D52A-B84038C0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E9B4DD-EFDB-D217-4A94-9FC9652A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658A98-194C-3559-037F-A4FA0A16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8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C5ECF-D486-07A0-25C4-144A9FDD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D21B05-7181-E043-DBEE-3B4AC0F6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882DF-23E9-8CDB-3332-0AA019FD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022856-8C98-9B22-20F2-039323FB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91A9C4-4EAF-F35F-A831-DB321870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B4E1F7-C755-F7A4-08C9-F08B86A3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8FFA72-778D-847D-3A2F-84B4AEC0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2738C-9F2A-8B20-515A-BAFA57A9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BA197-8F3A-6CCA-154B-CF9C64EDA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ED35A-9525-1EF8-FD80-7AA184BA0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0ACB58-74B5-4E3A-0164-FEAEA564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748283-BDD7-B719-F3E2-E8905C00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A47486-9FC7-8D25-852F-4E1F375D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7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580BB-EAAA-853F-5FC9-EE420425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FC57EA-17CD-BA0B-6970-E430744F9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14E3A9-5A40-2D6B-F4A9-F704EF01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528E8-52F6-6C72-F817-AD3ECDC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FA9923-252A-80BB-FF73-91A37124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726C4-2325-96D6-7327-66126DE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8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654DC7-86C8-D6BB-7034-008F2085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296BE-E713-E315-248C-A7A393D5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5D2C2-BB3E-E067-BCAB-FC46CCD3E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C28F-9053-42BB-9951-46823089646B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87069-0975-F042-67AD-AB19BCE1D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BD2A0-CA42-06B9-3A42-D106F186C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E084-0F73-4544-A78B-9736494C9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6D9D9-D1FF-50F6-CD47-E2D844FA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59"/>
            <a:ext cx="10668000" cy="1492904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DE VOLTA A INOCÊNCIA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AB1728-0B68-99B9-9BA7-405B15683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9882" y="4424363"/>
            <a:ext cx="3119718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QUATRO POR UM</a:t>
            </a:r>
          </a:p>
        </p:txBody>
      </p:sp>
    </p:spTree>
    <p:extLst>
      <p:ext uri="{BB962C8B-B14F-4D97-AF65-F5344CB8AC3E}">
        <p14:creationId xmlns:p14="http://schemas.microsoft.com/office/powerpoint/2010/main" val="17993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" y="162811"/>
            <a:ext cx="11873753" cy="5617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OUVIR A TUA VOZ COMO SEMPRE OUVI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AMAR TUA PALAVRA COM TODO MEU SER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 DEUS, TÔ COM SAUDADES DE TI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SAUDADES DE TI, SAUDADES DE TI</a:t>
            </a:r>
            <a:endParaRPr lang="pt-BR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50" y="852370"/>
            <a:ext cx="8115301" cy="51532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 DEUS, TÔ COM SAUDADES DE TI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SAUDADES DE TI, SAUDADES DE TI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6000" dirty="0">
                <a:solidFill>
                  <a:srgbClr val="2A2A2A"/>
                </a:solidFill>
                <a:latin typeface="Arial Black" panose="020B0A04020102020204" pitchFamily="34" charset="0"/>
              </a:rPr>
              <a:t>(3x)</a:t>
            </a:r>
            <a:endParaRPr lang="pt-BR" sz="11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5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22" y="1551615"/>
            <a:ext cx="12394826" cy="55842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 DEUS, TÔ COM SAUDADES DE TI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SAUDADES DE TI, SAUDADES DE TI, SAUDADES, SAUDADES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pt-BR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673800"/>
            <a:ext cx="11681011" cy="5510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SABE, SENHOR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TENHO ANDADO MEIO SEM RUMO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PERDI A VISÃO, PERDI O TEMOR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FUI SÁBIO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" y="521400"/>
            <a:ext cx="11873753" cy="5617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SABE, SENHOR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PENSEI QUE TE CONHECIA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ENGANEI A MIM MESMO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MANCHEI A PUREZA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FUI PRA BEM LONGE DE TI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ESTOU DE VOLTA PRA TI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3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" y="162811"/>
            <a:ext cx="11873753" cy="5617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TEMPO DA INOCÊNCIA EU QUERO VOLTAR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TEMPO DA PUREZA EU QUERO VOLTAR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SIMPLICIDADE COM PAI, HUMILDADE COM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SER CURADO DO QUE O MUNDO ME FEZ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1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" y="162811"/>
            <a:ext cx="11873753" cy="5617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OUVIR A TUA VOZ COMO SEMPRE OUVI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AMAR TUA PALAVRA COM TODO MEU SER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 DEUS, TÔ COM SAUDADES DE TI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SAUDADES DE TI, SAUDADES DE TI</a:t>
            </a:r>
            <a:endParaRPr lang="pt-BR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6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" y="521400"/>
            <a:ext cx="11873753" cy="5617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SABE, SENHOR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PENSEI QUE TE CONHECIA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ENGANEI A MIM MESMO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MANCHEI A PUREZA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FUI PRA BEM LONGE DE TI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ESTOU DE VOLTA PRA TI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4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" y="162811"/>
            <a:ext cx="11873753" cy="5617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TEMPO DA INOCÊNCIA EU QUERO VOLTAR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TEMPO DA PUREZA EU QUERO VOLTAR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SIMPLICIDADE COM PAI, HUMILDADE COM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SER CURADO DO QUE O MUNDO ME FEZ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0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" y="162811"/>
            <a:ext cx="11873753" cy="5617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OUVIR A TUA VOZ COMO SEMPRE OUVI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AMAR TUA PALAVRA COM TODO MEU SER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 DEUS, TÔ COM SAUDADES DE TI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SAUDADES DE TI, SAUDADES DE TI</a:t>
            </a:r>
            <a:endParaRPr lang="pt-BR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8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FA0-5478-F9CB-DA0E-973008B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" y="162811"/>
            <a:ext cx="11873753" cy="5617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TEMPO DA INOCÊNCIA EU QUERO VOLTAR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TEMPO DA PUREZA EU QUERO VOLTAR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SIMPLICIDADE COM PAI, HUMILDADE COM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SER CURADO DO QUE O MUNDO ME FEZ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97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do Office</vt:lpstr>
      <vt:lpstr>DE VOLTA A INOCÊNCIA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VOLTA A INOCÊNCIA</dc:title>
  <dc:creator>Wanderson Almeida</dc:creator>
  <cp:lastModifiedBy>Wanderson Almeida</cp:lastModifiedBy>
  <cp:revision>1</cp:revision>
  <dcterms:created xsi:type="dcterms:W3CDTF">2023-10-21T20:40:06Z</dcterms:created>
  <dcterms:modified xsi:type="dcterms:W3CDTF">2023-10-21T20:46:31Z</dcterms:modified>
</cp:coreProperties>
</file>