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0567-4D7A-7C9C-E39C-22806AB1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E6626-4F25-F2D1-117C-BFE03A06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D3505-BA4B-5695-2A11-7B8C42E8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A4F1B-E296-63A0-028F-879F5977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26C5C-CEC8-5DA5-8779-503F61CB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1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7DB3-B9C2-DE1A-8C73-8873557D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92E7E9-A63A-14C3-F76E-C0DCA9C2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84B96-E062-9BD4-B29F-62F04245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180D6-1578-71C7-4444-CE38CC13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99FDE-0C9A-AD76-D5A3-C79E4462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9530A2-1313-D54A-306C-F029010C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0738C7-7BBC-5914-2083-1F571449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864AC9-AADC-4F13-FD9E-E48F304F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712CB-7EA0-2357-03D3-2033A480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2B364-5F5E-1258-2851-EC8D9388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C404-A627-53C1-0B87-C9962F9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4C86D-2C92-0530-C7A6-76D00AE4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356D5-95F0-DF88-8209-40A8CC84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B7963-B8CF-1E2B-8C67-B7939D5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DB2CB-BC76-4BF2-B6F7-A9D75951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85F45-7BB5-1A05-737F-44D92F48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70083-5109-E2E2-BB23-009391B2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B7617-E3F4-9EF3-0C51-45A7326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48866-B2B0-2781-A53F-CDF7E13B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89E1C-9688-5E4E-D107-AD7C559E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5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F1EED-1269-2E58-667D-5515ECA3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08A3C-5359-E807-5B31-86A1A249F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E4CE52-ECF7-1E49-4502-4D8C4412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6C7886-6618-2A1C-D151-72C87E2A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5AA9CA-1CD9-FECE-F226-DCEC7F0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224CC-FBEB-BB56-5169-92F6A71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57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C8F24-4382-A5F5-9A79-7C11A314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D4D15D-611E-D432-5F43-F11B3C37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489FBE-FCA5-B1F5-9BEB-5E1D3AF7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53D079-A8C8-98EC-CFD7-B18B804E6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01900A-4CF8-6E2F-3D9F-A6192D7D8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0F0DF6-D17D-8F11-C223-0A3F8DD8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AF9638-2D29-AB83-E5E9-75EE4876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F69A5-4DC8-24D3-D8A1-58A7128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4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77AF0-ECC9-96A1-94DA-7DD61A17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53CF9-3FBF-CCD9-9FC1-63879A9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27D139-AE10-9794-C960-7971922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E59F7C-4F5D-A1F7-A1E2-9F3181D7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5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972EBE-EE1A-1467-113F-78BE12C4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3C0553-4A11-FDC4-A650-112F6AC7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A52DB2-2934-9767-83EE-CABC7F50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6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2754-6D75-66EE-2C22-2ABEAD81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BA645-3B16-5B54-3EA4-C10B4252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AECFE-DB4C-FAC6-C2AD-83709C07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48D63-6BDF-04EA-7CE1-962C757D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46B383-2BFA-4408-AA0F-401C45B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24AE7A-C549-BED0-F593-16637C4D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9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7FD1F-32EB-985C-10E8-03306DEA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2DA4E8-868E-1ED7-781C-9849505DD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468AB-15FD-8423-30DC-EA153D8E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6FEA71-BDE8-08F7-8228-F1DFDD7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36945-ADAD-9A34-4F9A-06F96DD0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31A92-2FED-473A-9B2B-83201CF0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D28AD0-BEB0-55C8-A826-1197240C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E00717-87B7-7692-42E5-0D1DBBC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5B4D93-A884-31DD-DAE9-FDCB29670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994B-8763-4309-9805-85DFB9B202C9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62086-99E0-ADA5-E3E5-8A5FFB185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C7DEB2-9A5E-7474-2172-E5F05966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4E23-19D2-407E-99BA-59BB623B4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5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BB215-FBC0-E2D2-F7D4-4CDED6CB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469" y="1721504"/>
            <a:ext cx="7351059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PRECISO DE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8249F-810E-34E4-5312-C05352F4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435" y="4175777"/>
            <a:ext cx="3263153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QUATRO POR UM</a:t>
            </a:r>
          </a:p>
        </p:txBody>
      </p:sp>
    </p:spTree>
    <p:extLst>
      <p:ext uri="{BB962C8B-B14F-4D97-AF65-F5344CB8AC3E}">
        <p14:creationId xmlns:p14="http://schemas.microsoft.com/office/powerpoint/2010/main" val="5140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4A65-C0A0-348A-8CF1-D1DF2A75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860611"/>
            <a:ext cx="11264153" cy="62573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MEU CORAÇÃO HÁ UM DESEJO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MEU CORAÇÃO HÁ UMA CHAMA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 ARDE POR TI, SENHOR</a:t>
            </a:r>
            <a:br>
              <a:rPr lang="pt-BR" sz="6000" dirty="0">
                <a:latin typeface="Arial Black" panose="020B0A04020102020204" pitchFamily="34" charset="0"/>
              </a:rPr>
            </a:b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4A65-C0A0-348A-8CF1-D1DF2A75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19952"/>
            <a:ext cx="11264153" cy="625736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MEU CORAÇÃO HÁ UMA ESPERANÇA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EM MEU CORAÇÃO HÁ UMA CONFIANÇA QUE ESPERA EM TI, SENHO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0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4A65-C0A0-348A-8CF1-D1DF2A75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600635"/>
            <a:ext cx="11264153" cy="62573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QUERO SENTIR O TEU TOQUE A CADA INSTANTE EU VOU CHAMAR TEU NOME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MESMO QUE TUDO ESTEJA BEM EU QUERO TUA PRESENÇA, MEU SENHOR</a:t>
            </a:r>
            <a:endParaRPr lang="pt-BR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6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54A65-C0A0-348A-8CF1-D1DF2A75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64341"/>
            <a:ext cx="11264153" cy="372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PRECISO DE TI , EU NÃO CONSIGO ME CONTER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PRECISO DE TI, A TUA FACE EU QUERO VER...</a:t>
            </a:r>
            <a:endParaRPr lang="pt-BR" sz="11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97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PRECISO DE TI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PRECISO DE TI</dc:title>
  <dc:creator>Wanderson Almeida</dc:creator>
  <cp:lastModifiedBy>Wanderson Almeida</cp:lastModifiedBy>
  <cp:revision>1</cp:revision>
  <dcterms:created xsi:type="dcterms:W3CDTF">2023-10-21T21:46:21Z</dcterms:created>
  <dcterms:modified xsi:type="dcterms:W3CDTF">2023-10-21T21:50:18Z</dcterms:modified>
</cp:coreProperties>
</file>