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58" r:id="rId5"/>
    <p:sldId id="285" r:id="rId6"/>
    <p:sldId id="259" r:id="rId7"/>
    <p:sldId id="286" r:id="rId8"/>
    <p:sldId id="260" r:id="rId9"/>
    <p:sldId id="287" r:id="rId10"/>
    <p:sldId id="261" r:id="rId11"/>
    <p:sldId id="262" r:id="rId12"/>
    <p:sldId id="264" r:id="rId13"/>
    <p:sldId id="265" r:id="rId14"/>
    <p:sldId id="266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639" y="901521"/>
            <a:ext cx="11511566" cy="2682025"/>
          </a:xfrm>
        </p:spPr>
        <p:txBody>
          <a:bodyPr>
            <a:normAutofit/>
          </a:bodyPr>
          <a:lstStyle/>
          <a:p>
            <a:pPr algn="r"/>
            <a:r>
              <a:rPr lang="pt-BR" sz="67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ALEGRIA ESTÁ NO CORAÇÃO</a:t>
            </a:r>
            <a:b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2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THALLES ROBERTO</a:t>
            </a:r>
            <a:endParaRPr lang="pt-BR" sz="4400" b="1" u="sng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41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26275"/>
            <a:ext cx="12192000" cy="359194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POSSO PISAR NUMA TROPA E SALTAR AS MURALHAS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ALELUIA, ALELUIA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283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48001"/>
            <a:ext cx="12192000" cy="323184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CRISTO É A ROCHA DA MINHA SALVAÇÃO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ELE NÃO HÁ MAIS CONDENAÇÃO</a:t>
            </a:r>
          </a:p>
        </p:txBody>
      </p:sp>
    </p:spTree>
    <p:extLst>
      <p:ext uri="{BB962C8B-B14F-4D97-AF65-F5344CB8AC3E}">
        <p14:creationId xmlns:p14="http://schemas.microsoft.com/office/powerpoint/2010/main" val="262179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93466"/>
            <a:ext cx="12191999" cy="356043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POSSO PISAR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NUMA TROPA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SALTAR AS MURALHAS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ALELUIA</a:t>
            </a:r>
          </a:p>
        </p:txBody>
      </p:sp>
    </p:spTree>
    <p:extLst>
      <p:ext uri="{BB962C8B-B14F-4D97-AF65-F5344CB8AC3E}">
        <p14:creationId xmlns:p14="http://schemas.microsoft.com/office/powerpoint/2010/main" val="208469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34600"/>
            <a:ext cx="12191999" cy="347731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ALELUIA, ALELUIA ALELUIA, ALELUIA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ALELUIA, ALELUIA ALELUIA, ALELUIA</a:t>
            </a:r>
          </a:p>
        </p:txBody>
      </p:sp>
    </p:spTree>
    <p:extLst>
      <p:ext uri="{BB962C8B-B14F-4D97-AF65-F5344CB8AC3E}">
        <p14:creationId xmlns:p14="http://schemas.microsoft.com/office/powerpoint/2010/main" val="139064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97419"/>
            <a:ext cx="12192000" cy="347731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SENTIMENTO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MAIS PRECIOSO QUE VEM DO NOSSO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216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66108"/>
            <a:ext cx="12192000" cy="347731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O AMOR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SÓ TEM QUEM JÁ CONHECE A JESUS</a:t>
            </a:r>
          </a:p>
        </p:txBody>
      </p:sp>
    </p:spTree>
    <p:extLst>
      <p:ext uri="{BB962C8B-B14F-4D97-AF65-F5344CB8AC3E}">
        <p14:creationId xmlns:p14="http://schemas.microsoft.com/office/powerpoint/2010/main" val="9880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62668"/>
            <a:ext cx="12192000" cy="353847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ALEGRIA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ESTÁ NO CORAÇÃO DE QUEM JÁ CONHECE A JESUS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4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20950"/>
            <a:ext cx="12192000" cy="353847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VERDADEIRA PAZ SÓ TEM AQUELE QUE JÁ CONHECE A JESUS</a:t>
            </a:r>
          </a:p>
        </p:txBody>
      </p:sp>
    </p:spTree>
    <p:extLst>
      <p:ext uri="{BB962C8B-B14F-4D97-AF65-F5344CB8AC3E}">
        <p14:creationId xmlns:p14="http://schemas.microsoft.com/office/powerpoint/2010/main" val="74898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32741"/>
            <a:ext cx="12192000" cy="360496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SENTIMENTO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PRECIOSO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VEM DO NOSSO SENHOR</a:t>
            </a:r>
          </a:p>
        </p:txBody>
      </p:sp>
    </p:spTree>
    <p:extLst>
      <p:ext uri="{BB962C8B-B14F-4D97-AF65-F5344CB8AC3E}">
        <p14:creationId xmlns:p14="http://schemas.microsoft.com/office/powerpoint/2010/main" val="229411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31743"/>
            <a:ext cx="12192000" cy="3538470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O AMOR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SÓ TEM QUEM JÁ CONHECE A JESUS</a:t>
            </a:r>
          </a:p>
        </p:txBody>
      </p:sp>
    </p:spTree>
    <p:extLst>
      <p:ext uri="{BB962C8B-B14F-4D97-AF65-F5344CB8AC3E}">
        <p14:creationId xmlns:p14="http://schemas.microsoft.com/office/powerpoint/2010/main" val="12514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95874"/>
            <a:ext cx="12192000" cy="333757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ALEGRIA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ESTÁ NO CORAÇÃO DE QUEM JÁ CONHECE A JESUS</a:t>
            </a:r>
          </a:p>
        </p:txBody>
      </p:sp>
    </p:spTree>
    <p:extLst>
      <p:ext uri="{BB962C8B-B14F-4D97-AF65-F5344CB8AC3E}">
        <p14:creationId xmlns:p14="http://schemas.microsoft.com/office/powerpoint/2010/main" val="290750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19692"/>
            <a:ext cx="12192000" cy="333757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VERDADEIRA PAZ SÓ TEM AQUELE QUE JÁ CONHECE A JESUS</a:t>
            </a:r>
          </a:p>
        </p:txBody>
      </p:sp>
    </p:spTree>
    <p:extLst>
      <p:ext uri="{BB962C8B-B14F-4D97-AF65-F5344CB8AC3E}">
        <p14:creationId xmlns:p14="http://schemas.microsoft.com/office/powerpoint/2010/main" val="150995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73238"/>
            <a:ext cx="12191999" cy="351887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SENTIMENTO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PRECIOSO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VEM DO NOSSO SENHOR</a:t>
            </a:r>
          </a:p>
        </p:txBody>
      </p:sp>
    </p:spTree>
    <p:extLst>
      <p:ext uri="{BB962C8B-B14F-4D97-AF65-F5344CB8AC3E}">
        <p14:creationId xmlns:p14="http://schemas.microsoft.com/office/powerpoint/2010/main" val="256447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90025"/>
            <a:ext cx="12191999" cy="3518874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É O AMOR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SÓ TEM QUEM JÁ CONHECE A JESUS</a:t>
            </a:r>
          </a:p>
        </p:txBody>
      </p:sp>
    </p:spTree>
    <p:extLst>
      <p:ext uri="{BB962C8B-B14F-4D97-AF65-F5344CB8AC3E}">
        <p14:creationId xmlns:p14="http://schemas.microsoft.com/office/powerpoint/2010/main" val="304191361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38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Century Gothic</vt:lpstr>
      <vt:lpstr>Wingdings 3</vt:lpstr>
      <vt:lpstr>Cacho</vt:lpstr>
      <vt:lpstr>A ALEGRIA ESTÁ NO CORAÇÃO THALLES ROBERTO</vt:lpstr>
      <vt:lpstr>A ALEGRIA  ESTÁ NO CORAÇÃO DE QUEM JÁ CONHECE A JESUS </vt:lpstr>
      <vt:lpstr> A VERDADEIRA PAZ SÓ TEM AQUELE QUE JÁ CONHECE A JESUS</vt:lpstr>
      <vt:lpstr>O SENTIMENTO  MAIS PRECIOSO  QUE VEM DO NOSSO SENHOR</vt:lpstr>
      <vt:lpstr> É O AMOR  QUE SÓ TEM QUEM JÁ CONHECE A JESUS</vt:lpstr>
      <vt:lpstr>A ALEGRIA  ESTÁ NO CORAÇÃO DE QUEM JÁ CONHECE A JESUS</vt:lpstr>
      <vt:lpstr> A VERDADEIRA PAZ SÓ TEM AQUELE QUE JÁ CONHECE A JESUS</vt:lpstr>
      <vt:lpstr>O SENTIMENTO  MAIS PRECIOSO  QUE VEM DO NOSSO SENHOR</vt:lpstr>
      <vt:lpstr> É O AMOR  QUE SÓ TEM QUEM JÁ CONHECE A JESUS</vt:lpstr>
      <vt:lpstr>POSSO PISAR NUMA TROPA E SALTAR AS MURALHAS ALELUIA, ALELUIA </vt:lpstr>
      <vt:lpstr>CRISTO É A ROCHA DA MINHA SALVAÇÃO COM ELE NÃO HÁ MAIS CONDENAÇÃO</vt:lpstr>
      <vt:lpstr>POSSO PISAR  NUMA TROPA  E SALTAR AS MURALHAS ALELUIA</vt:lpstr>
      <vt:lpstr>ALELUIA, ALELUIA ALELUIA, ALELUIA ALELUIA, ALELUIA ALELUIA, ALELUIA</vt:lpstr>
      <vt:lpstr>O SENTIMENTO  MAIS PRECIOSO QUE VEM DO NOSSO SENHOR </vt:lpstr>
      <vt:lpstr> É O AMOR  QUE SÓ TEM QUEM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Solta o Cabo da Nau Hino da Harpa 467</dc:title>
  <dc:creator>Pastor Marcio</dc:creator>
  <cp:lastModifiedBy>João Paulo Mota Silva</cp:lastModifiedBy>
  <cp:revision>28</cp:revision>
  <dcterms:created xsi:type="dcterms:W3CDTF">2015-06-06T19:24:46Z</dcterms:created>
  <dcterms:modified xsi:type="dcterms:W3CDTF">2019-08-24T23:35:45Z</dcterms:modified>
</cp:coreProperties>
</file>