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9" r:id="rId4"/>
    <p:sldId id="257" r:id="rId5"/>
    <p:sldId id="272" r:id="rId6"/>
    <p:sldId id="271" r:id="rId7"/>
    <p:sldId id="276" r:id="rId8"/>
    <p:sldId id="260" r:id="rId9"/>
    <p:sldId id="273" r:id="rId10"/>
    <p:sldId id="261" r:id="rId11"/>
    <p:sldId id="262" r:id="rId12"/>
    <p:sldId id="277" r:id="rId13"/>
    <p:sldId id="278" r:id="rId14"/>
    <p:sldId id="263" r:id="rId15"/>
    <p:sldId id="264" r:id="rId16"/>
    <p:sldId id="274" r:id="rId17"/>
    <p:sldId id="265" r:id="rId18"/>
    <p:sldId id="275" r:id="rId19"/>
    <p:sldId id="26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5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8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4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CEB-709B-4E45-8E26-DC18B6A544F2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1147763"/>
            <a:ext cx="9144000" cy="2387600"/>
          </a:xfrm>
        </p:spPr>
        <p:txBody>
          <a:bodyPr>
            <a:no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A ELE A GLÓRIA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600" y="507523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Arial Black" panose="020B0A04020102020204" pitchFamily="34" charset="0"/>
              </a:rPr>
              <a:t>DIANTE DO TRONO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4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123736"/>
            <a:ext cx="11861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PROFUNDAS RIQUEZAS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SABER E CONHECER DE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INSONDÁVEIS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SEUS JUÍZOS E SEUS CAMINHOS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349935"/>
            <a:ext cx="1158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7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35635"/>
            <a:ext cx="11442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5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502335"/>
            <a:ext cx="1132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0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311835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2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349935"/>
            <a:ext cx="1168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2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10235"/>
            <a:ext cx="1137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2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261035"/>
            <a:ext cx="11391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6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98500" y="426135"/>
            <a:ext cx="1031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4500" y="261035"/>
            <a:ext cx="11112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413435"/>
            <a:ext cx="1071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362635"/>
            <a:ext cx="11264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22935"/>
            <a:ext cx="11569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1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324535"/>
            <a:ext cx="11290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8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235635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900" y="413435"/>
            <a:ext cx="11188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48335"/>
            <a:ext cx="1137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3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63436"/>
            <a:ext cx="11658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PROFUNDAS RIQUEZAS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SABER E CONHECER DE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INSONDÁVEIS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SEUS JUÍZOS E SEUS CAMINHOS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55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Tema do Office</vt:lpstr>
      <vt:lpstr>A ELE A GLÓRIA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Carlinhos Lemos</dc:creator>
  <cp:lastModifiedBy>Carlos</cp:lastModifiedBy>
  <cp:revision>8</cp:revision>
  <dcterms:created xsi:type="dcterms:W3CDTF">2021-12-30T16:11:33Z</dcterms:created>
  <dcterms:modified xsi:type="dcterms:W3CDTF">2022-10-26T22:01:13Z</dcterms:modified>
</cp:coreProperties>
</file>