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360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77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66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91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67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7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69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6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63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10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56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DAC2-4401-4631-B648-0D91882C1BF2}" type="datetimeFigureOut">
              <a:rPr lang="pt-BR" smtClean="0"/>
              <a:t>19/01/2019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51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595" y="-171400"/>
            <a:ext cx="10711339" cy="1470025"/>
          </a:xfrm>
        </p:spPr>
        <p:txBody>
          <a:bodyPr>
            <a:normAutofit/>
          </a:bodyPr>
          <a:lstStyle/>
          <a:p>
            <a:r>
              <a:rPr lang="pt-BR" sz="8000" b="1" dirty="0">
                <a:latin typeface="Aharoni" pitchFamily="2" charset="-79"/>
                <a:cs typeface="Aharoni" pitchFamily="2" charset="-79"/>
              </a:rPr>
              <a:t>ABA PAI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17712" y="1124744"/>
            <a:ext cx="8821103" cy="1752600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chemeClr val="tx1"/>
                </a:solidFill>
                <a:latin typeface="Arial Black" panose="020B0A04020102020204" pitchFamily="34" charset="0"/>
                <a:cs typeface="Aharoni" pitchFamily="2" charset="-79"/>
              </a:rPr>
              <a:t>KLEBER LUCAS</a:t>
            </a:r>
          </a:p>
        </p:txBody>
      </p:sp>
    </p:spTree>
    <p:extLst>
      <p:ext uri="{BB962C8B-B14F-4D97-AF65-F5344CB8AC3E}">
        <p14:creationId xmlns:p14="http://schemas.microsoft.com/office/powerpoint/2010/main" val="117840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620688"/>
            <a:ext cx="118090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20204" pitchFamily="34" charset="0"/>
                <a:cs typeface="Aharoni" pitchFamily="2" charset="-79"/>
              </a:rPr>
              <a:t>PAI, VENHO TE DIZER QUE TU ÉS O MEU LUGAR SEGURO</a:t>
            </a:r>
          </a:p>
        </p:txBody>
      </p:sp>
    </p:spTree>
    <p:extLst>
      <p:ext uri="{BB962C8B-B14F-4D97-AF65-F5344CB8AC3E}">
        <p14:creationId xmlns:p14="http://schemas.microsoft.com/office/powerpoint/2010/main" val="426605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26170" y="1340768"/>
            <a:ext cx="123492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O MOTIVO 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DA MINHA CANÇÃO</a:t>
            </a:r>
          </a:p>
        </p:txBody>
      </p:sp>
    </p:spTree>
    <p:extLst>
      <p:ext uri="{BB962C8B-B14F-4D97-AF65-F5344CB8AC3E}">
        <p14:creationId xmlns:p14="http://schemas.microsoft.com/office/powerpoint/2010/main" val="163652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29408" y="674400"/>
            <a:ext cx="1220533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E COM MEU CORAÇÃO EU QUERO TE ADORAR</a:t>
            </a:r>
          </a:p>
        </p:txBody>
      </p:sp>
    </p:spTree>
    <p:extLst>
      <p:ext uri="{BB962C8B-B14F-4D97-AF65-F5344CB8AC3E}">
        <p14:creationId xmlns:p14="http://schemas.microsoft.com/office/powerpoint/2010/main" val="97391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1351508"/>
            <a:ext cx="118090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EXALTAR TEU SANTO NOME.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PAI, TE LOUVO</a:t>
            </a:r>
          </a:p>
        </p:txBody>
      </p:sp>
    </p:spTree>
    <p:extLst>
      <p:ext uri="{BB962C8B-B14F-4D97-AF65-F5344CB8AC3E}">
        <p14:creationId xmlns:p14="http://schemas.microsoft.com/office/powerpoint/2010/main" val="418875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674400"/>
            <a:ext cx="1180908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AS PALAVRAS NÃO PODEM DIZER, O QUANTO EU TE AMO</a:t>
            </a:r>
          </a:p>
        </p:txBody>
      </p:sp>
    </p:spTree>
    <p:extLst>
      <p:ext uri="{BB962C8B-B14F-4D97-AF65-F5344CB8AC3E}">
        <p14:creationId xmlns:p14="http://schemas.microsoft.com/office/powerpoint/2010/main" val="353534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674400"/>
            <a:ext cx="1180908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E COMO EU PRECISO DE TI, SÓ ME RESTA DIZER:</a:t>
            </a:r>
          </a:p>
        </p:txBody>
      </p:sp>
    </p:spTree>
    <p:extLst>
      <p:ext uri="{BB962C8B-B14F-4D97-AF65-F5344CB8AC3E}">
        <p14:creationId xmlns:p14="http://schemas.microsoft.com/office/powerpoint/2010/main" val="244026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674400"/>
            <a:ext cx="1180908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ABA PAI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ABA PAI</a:t>
            </a:r>
          </a:p>
          <a:p>
            <a:pPr algn="ctr"/>
            <a:r>
              <a:rPr lang="pt-BR" sz="8800" b="1" dirty="0">
                <a:latin typeface="Arial Black" panose="020B0A04020102020204" pitchFamily="34" charset="0"/>
                <a:cs typeface="Aharoni" pitchFamily="2" charset="-79"/>
              </a:rPr>
              <a:t>SÓ ME RESTA DIZER: PAI.</a:t>
            </a:r>
          </a:p>
        </p:txBody>
      </p:sp>
    </p:spTree>
    <p:extLst>
      <p:ext uri="{BB962C8B-B14F-4D97-AF65-F5344CB8AC3E}">
        <p14:creationId xmlns:p14="http://schemas.microsoft.com/office/powerpoint/2010/main" val="9125507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72</Words>
  <Application>Microsoft Office PowerPoint</Application>
  <PresentationFormat>Personalizar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Aharoni</vt:lpstr>
      <vt:lpstr>Arial</vt:lpstr>
      <vt:lpstr>Arial Black</vt:lpstr>
      <vt:lpstr>Calibri</vt:lpstr>
      <vt:lpstr>Tema do Office</vt:lpstr>
      <vt:lpstr>ABA PAI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 PAI</dc:title>
  <dc:creator>Marcio</dc:creator>
  <cp:lastModifiedBy>GARDÊNIA</cp:lastModifiedBy>
  <cp:revision>6</cp:revision>
  <dcterms:created xsi:type="dcterms:W3CDTF">2016-06-03T02:05:38Z</dcterms:created>
  <dcterms:modified xsi:type="dcterms:W3CDTF">2019-01-19T18:31:38Z</dcterms:modified>
</cp:coreProperties>
</file>