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F405E-FD5D-095D-D3F8-F4172FC3B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42CD8-A9E3-2923-0D51-BCA14FCD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4F755-CA5E-2B6E-A8AE-5D367D6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C1232-7C58-3ADF-024A-C854AE05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7D758-ABDD-C16D-0D5D-F86236E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95ED-FFD9-EDDC-7D2F-6B41378F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DA8EE2-95A1-07CE-253C-F86CA31D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21EE0-2EE4-542C-4935-D627432F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A976A-8C9A-0968-62D4-3EE52C82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6FCCA-C6E7-A6AB-7FE7-7B63DE2E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4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2F882-30E8-D692-60A7-10A6B0537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256273-7DCB-F642-53F9-35E74120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409972-85E2-6208-93B1-E5C35D4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1BBE6-A918-20BB-4C1C-4403C86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312BCF-B2DF-1135-5C2D-C292CB4E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6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40262-5EF4-ABEF-1904-6917DBDF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25D69-6928-3ADD-92E2-B2B8D7EB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77520-1AA0-6AB4-50AF-8711CE1B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EBD0D-421E-BE46-C830-3B43B397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E2DD3-4786-CFCA-605A-AE46A63A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8DF35-9164-06CD-2FF4-F39423C0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228F6-9430-13B9-23FE-955338DC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6FBDA-E5E8-9E30-2D5C-22F2395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9E45F9-A5FE-3286-ADBE-CEC01D7D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3AD7F-F84D-6EEC-B280-4AF1111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9CBB0-78F9-79B1-7229-8DC3893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E6110E-A6C1-DDA0-F592-850CDC8CC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85A814-AE98-17A0-9931-07F8A775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055A1-57F5-4A8E-9C6A-5B89C9D7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81ED2F-ED9D-8469-A5C9-4E6F707E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B948B-5E55-C174-58A3-792E870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42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4EC5D-6E06-ECD2-938B-0D44C572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0B345-0170-A18D-6D4B-5E0FE31A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A8DC6F-1614-C56A-EF54-9C866E19E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C812D-560B-8E06-D517-ADCEFFB22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13C269-C2EC-DCF4-5ACE-1E3D9AE9A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9AC33-3DD9-D629-FD43-469EEF92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34EC7E-4E2B-0FB7-2304-36B90382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C1A0BB-6C2A-DC5B-87E9-98B9A728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98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05F2B-5A36-B596-ABB2-2B9AD21E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5D9CD6-E461-2BC0-F248-E4E05A7A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C9E1D1-4181-6769-9646-B749F14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B2EF7-04B1-0571-F95F-091FC9BA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B8A5EC-1E82-F85A-3C8E-A054793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80D84-37DE-965D-AC54-F6FEF18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EBBAB-5FA4-F70D-052B-D19F173B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BBD49-67BA-C5C4-44F4-D219877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03F8F-6BA1-E322-A915-5A6C3069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79E8BF-DFF1-306E-F1ED-2D746042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3231B3-E23F-5660-7617-42B7D20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8B18CB-DCD3-6566-E3ED-E3E9F2CC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D9554-F21B-E66F-1367-2CE2293D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3216-A294-9202-9773-383A7263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31CE5D-1D3C-2A16-5C3E-4FD01B62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39AB28-5318-63E9-E892-CF94B750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5FDD8-A261-BC27-37E9-43B8F2D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3E48E-B695-5950-E323-F88D52D9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A2998-D378-F9BB-AFA4-5364DA4A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1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1485CD-5B7A-CF23-3793-5DC71B22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0672A-5964-0713-4B3B-616C794B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87117-B3A2-9C46-DA7D-CFCB714D8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231E-9524-41ED-AF9E-DCEF67BF6FB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12B2C-C5DE-E854-D24C-AB7B85AE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24C5D-2EC2-5103-32E3-CB80DC80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3A54-C6D5-43C7-B850-F16B5D03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4C807-5764-9AC9-7F49-57F31FDD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17" y="1947116"/>
            <a:ext cx="9144000" cy="2387600"/>
          </a:xfrm>
        </p:spPr>
        <p:txBody>
          <a:bodyPr>
            <a:normAutofit/>
          </a:bodyPr>
          <a:lstStyle/>
          <a:p>
            <a:r>
              <a:rPr lang="pt-BR" sz="5600" dirty="0">
                <a:latin typeface="Arial Black" panose="020B0A04020102020204" pitchFamily="34" charset="0"/>
              </a:rPr>
              <a:t>ABRA OS OLHOS DO MEU CORAÇÃO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7CF03E-BF93-E560-02CF-956F2F829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83" y="4579191"/>
            <a:ext cx="9144000" cy="1655762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 Black" panose="020B0A04020102020204" pitchFamily="34" charset="0"/>
              </a:rPr>
              <a:t>Marcus </a:t>
            </a:r>
            <a:r>
              <a:rPr lang="pt-BR" sz="3000" u="sng" dirty="0">
                <a:latin typeface="Arial Black" panose="020B0A04020102020204" pitchFamily="34" charset="0"/>
              </a:rPr>
              <a:t>S</a:t>
            </a:r>
            <a:r>
              <a:rPr lang="pt-BR" sz="3000" dirty="0">
                <a:latin typeface="Arial Black" panose="020B0A04020102020204" pitchFamily="34" charset="0"/>
              </a:rPr>
              <a:t>alles</a:t>
            </a:r>
          </a:p>
        </p:txBody>
      </p:sp>
    </p:spTree>
    <p:extLst>
      <p:ext uri="{BB962C8B-B14F-4D97-AF65-F5344CB8AC3E}">
        <p14:creationId xmlns:p14="http://schemas.microsoft.com/office/powerpoint/2010/main" val="41510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102378"/>
            <a:ext cx="11358282" cy="57556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 OS OLHOS DO MEU CORAÇÃO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 OS OLHOS DO MEU CORAÇÃO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QUERO TE VER, QUERO TE VER, SENHOR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551189"/>
            <a:ext cx="11358282" cy="5755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EXALTADO E BEM ALTO, BRILHANDO A LUZ DA TUA GLÓRIA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DERRAME SEU AMOR E PODER, AO CANTAR-MOS TU ÉS SANTO, SANTO, SANTO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1102378"/>
            <a:ext cx="11358282" cy="57556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 OS OLHOS DO MEU CORAÇÃO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ABRA OS OLHOS DO MEU CORAÇÃO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QUERO TE VER, QUERO TE VER, SENHOR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1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551189"/>
            <a:ext cx="11358282" cy="5755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EXALTADO E BEM ALTO, BRILHANDO A LUZ DA TUA GLÓRIA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DERRAME SEU AMOR E PODER, AO CANTAR-MOS TU ÉS SANTO, SANTO, SANTO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3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1662813"/>
            <a:ext cx="11358282" cy="5755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SANTO, SANTO, SANTO, SANTO, SANTO, SANTO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 err="1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SANTO</a:t>
            </a: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, SANTO, SANTO, QUERO TE VER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E776B-D5CA-E523-FBBF-DC2A5418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048590"/>
            <a:ext cx="11358282" cy="5190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QUERO TE VER, QUERO TE VER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EU QUERO TE TOCAR, EU QUERO TE ABRAÇAR</a:t>
            </a:r>
            <a:br>
              <a:rPr lang="pt-BR" sz="5600" dirty="0">
                <a:latin typeface="Arial Black" panose="020B0A04020102020204" pitchFamily="34" charset="0"/>
              </a:rPr>
            </a:br>
            <a:r>
              <a:rPr lang="pt-BR" sz="5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QUERO TE VER</a:t>
            </a:r>
            <a:endParaRPr lang="pt-BR" sz="5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7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ABRA OS OLHOS DO MEU CORAÇÃO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 OS OLHOS DO MEU CORAÇÃO</dc:title>
  <dc:creator>Wanderson Almeida</dc:creator>
  <cp:lastModifiedBy>Wanderson Almeida</cp:lastModifiedBy>
  <cp:revision>1</cp:revision>
  <dcterms:created xsi:type="dcterms:W3CDTF">2023-06-18T15:05:14Z</dcterms:created>
  <dcterms:modified xsi:type="dcterms:W3CDTF">2023-06-18T15:26:20Z</dcterms:modified>
</cp:coreProperties>
</file>