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9" r:id="rId3"/>
    <p:sldId id="263" r:id="rId4"/>
    <p:sldId id="260" r:id="rId5"/>
    <p:sldId id="265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6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52F80-9C83-4289-BBA5-7C654422E9B3}" type="datetime1">
              <a:rPr lang="pt-BR" smtClean="0"/>
              <a:t>15/05/2019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CA52EA-DC4D-439B-95BA-0B8EA67725C9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0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8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09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2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43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2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0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2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26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80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9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8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76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164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6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9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720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600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648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791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465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25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52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922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80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056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870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98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92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17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34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2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3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4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pt-BR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8BAD0-E8C6-4412-AF6F-398DD0D670E2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6F546-445B-49CF-8BAD-1F094B3C047C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C9A55-4D01-459A-AA13-9EFEDE7AE839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A328-E187-45A1-91C5-54DF95C38534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BD473-2103-4D8A-9075-4F2D994DAE2A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D531C-7989-4BCE-8745-A1EE30491D42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F4F5C-E93D-4957-B0DE-DE667CEADB03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396B-D782-4909-95CE-631A2AAF603B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163F6-8637-4CCF-A3AE-11B8B225B479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spc="-1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447D8D-9C0B-4494-A15A-9A1DC00EA479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A8C80-AF0A-4A75-9657-EE7BD876D04E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E06C5B5-6600-439A-B51B-FF91137892A7}" type="datetime1">
              <a:rPr lang="pt-BR" noProof="0" smtClean="0"/>
              <a:t>15/05/2019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068D91-5085-43EA-8734-9AB23AC0958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-100" baseline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262" y="113353"/>
            <a:ext cx="9072463" cy="1711771"/>
          </a:xfrm>
        </p:spPr>
        <p:txBody>
          <a:bodyPr>
            <a:noAutofit/>
          </a:bodyPr>
          <a:lstStyle/>
          <a:p>
            <a:pPr algn="r"/>
            <a:r>
              <a:rPr lang="pt-BR" sz="54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ACLAME AO SENHOR</a:t>
            </a:r>
            <a:br>
              <a:rPr lang="pt-BR" sz="54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u="sng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DIANTE DO TRONO</a:t>
            </a:r>
            <a:endParaRPr lang="pt-BR" sz="4800" b="1" u="sng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4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03" y="1228806"/>
            <a:ext cx="10712861" cy="5317588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FIRMADO ESTAREI, SEMPRE TE AMAREI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57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302752"/>
            <a:ext cx="11973951" cy="6485206"/>
          </a:xfrm>
        </p:spPr>
        <p:txBody>
          <a:bodyPr>
            <a:norm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INCOMPARÁVEIS SÃO TUAS PROMESSAS PRA MIM</a:t>
            </a:r>
          </a:p>
        </p:txBody>
      </p:sp>
    </p:spTree>
    <p:extLst>
      <p:ext uri="{BB962C8B-B14F-4D97-AF65-F5344CB8AC3E}">
        <p14:creationId xmlns:p14="http://schemas.microsoft.com/office/powerpoint/2010/main" val="37446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0" y="1241970"/>
            <a:ext cx="11039299" cy="6044011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MEU JESUS, SALVADOR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OUTRO IGUAL NÃO HÁ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0"/>
            <a:ext cx="11488615" cy="6063176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TODOS OS DIAS QUERO LOUVAR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AS MARAVILHAS DE TEU AMOR</a:t>
            </a:r>
          </a:p>
        </p:txBody>
      </p:sp>
    </p:spTree>
    <p:extLst>
      <p:ext uri="{BB962C8B-B14F-4D97-AF65-F5344CB8AC3E}">
        <p14:creationId xmlns:p14="http://schemas.microsoft.com/office/powerpoint/2010/main" val="23941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1219332"/>
            <a:ext cx="11558953" cy="6597748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CONSOLO, ABRIGO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FORÇA E REFÚGIO É O SENHOR</a:t>
            </a:r>
          </a:p>
        </p:txBody>
      </p:sp>
    </p:spTree>
    <p:extLst>
      <p:ext uri="{BB962C8B-B14F-4D97-AF65-F5344CB8AC3E}">
        <p14:creationId xmlns:p14="http://schemas.microsoft.com/office/powerpoint/2010/main" val="32464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81" y="227377"/>
            <a:ext cx="10830237" cy="6403246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COM TODO O MEU SER, COM TUDO O QUE SOU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SEMPRE TE ADORAREI</a:t>
            </a:r>
          </a:p>
        </p:txBody>
      </p:sp>
    </p:spTree>
    <p:extLst>
      <p:ext uri="{BB962C8B-B14F-4D97-AF65-F5344CB8AC3E}">
        <p14:creationId xmlns:p14="http://schemas.microsoft.com/office/powerpoint/2010/main" val="16424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758060"/>
            <a:ext cx="10284095" cy="5498887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ACLAME AO SENHOR TODA A TERRA E CANTEMOS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20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703" y="2287502"/>
            <a:ext cx="9256593" cy="4969743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PODER, MAJESTADE E LOUVORES AO 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4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240909"/>
            <a:ext cx="11866099" cy="6376182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MONTANHAS SE PROSTREM E RUJAM OS MARES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SOM DE TEU NOME</a:t>
            </a:r>
          </a:p>
        </p:txBody>
      </p:sp>
    </p:spTree>
    <p:extLst>
      <p:ext uri="{BB962C8B-B14F-4D97-AF65-F5344CB8AC3E}">
        <p14:creationId xmlns:p14="http://schemas.microsoft.com/office/powerpoint/2010/main" val="773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731521"/>
            <a:ext cx="11781693" cy="6077243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ALEGRE TE LOUVO POR TEUS GRANDES FEITOS</a:t>
            </a:r>
          </a:p>
        </p:txBody>
      </p:sp>
    </p:spTree>
    <p:extLst>
      <p:ext uri="{BB962C8B-B14F-4D97-AF65-F5344CB8AC3E}">
        <p14:creationId xmlns:p14="http://schemas.microsoft.com/office/powerpoint/2010/main" val="17430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04" y="1304228"/>
            <a:ext cx="11488991" cy="5178459"/>
          </a:xfrm>
        </p:spPr>
        <p:txBody>
          <a:bodyPr>
            <a:noAutofit/>
          </a:bodyPr>
          <a:lstStyle/>
          <a:p>
            <a:r>
              <a:rPr lang="pt-BR" sz="96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MEU JESUS, SALVADOR</a:t>
            </a:r>
            <a:br>
              <a:rPr lang="pt-BR" sz="96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OUTRO IGUAL NÃO HÁ</a:t>
            </a:r>
            <a:endParaRPr lang="pt-BR" sz="88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403" y="1267443"/>
            <a:ext cx="10571194" cy="5317588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FIRMADO ESTAREI, SEMPRE TE AMAREI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14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1144172"/>
            <a:ext cx="11973951" cy="6485206"/>
          </a:xfrm>
        </p:spPr>
        <p:txBody>
          <a:bodyPr>
            <a:norm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INCOMPARÁVEIS SÃO TUAS PROMESSAS</a:t>
            </a:r>
          </a:p>
        </p:txBody>
      </p:sp>
    </p:spTree>
    <p:extLst>
      <p:ext uri="{BB962C8B-B14F-4D97-AF65-F5344CB8AC3E}">
        <p14:creationId xmlns:p14="http://schemas.microsoft.com/office/powerpoint/2010/main" val="1023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603513"/>
            <a:ext cx="10284095" cy="5498887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ACLAME AO SENHOR TODA A TERRA E CANTEMOS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28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703" y="2339018"/>
            <a:ext cx="9256593" cy="4969743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PODER, MAJESTADE E LOUVORES AO 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07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240909"/>
            <a:ext cx="11866099" cy="6376182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MONTANHAS SE PROSTREM E RUJAM OS MARES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SOM DE TEU NOME</a:t>
            </a:r>
          </a:p>
        </p:txBody>
      </p:sp>
    </p:spTree>
    <p:extLst>
      <p:ext uri="{BB962C8B-B14F-4D97-AF65-F5344CB8AC3E}">
        <p14:creationId xmlns:p14="http://schemas.microsoft.com/office/powerpoint/2010/main" val="2271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731521"/>
            <a:ext cx="11781693" cy="6077243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ALEGRE TE LOUVO POR TEUS GRANDES FEITOS</a:t>
            </a:r>
          </a:p>
        </p:txBody>
      </p:sp>
    </p:spTree>
    <p:extLst>
      <p:ext uri="{BB962C8B-B14F-4D97-AF65-F5344CB8AC3E}">
        <p14:creationId xmlns:p14="http://schemas.microsoft.com/office/powerpoint/2010/main" val="26136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79" y="1311119"/>
            <a:ext cx="10481042" cy="5317588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FIRMADO ESTAREI, SEMPRE TE AMAREI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36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989625"/>
            <a:ext cx="11973951" cy="6485206"/>
          </a:xfrm>
        </p:spPr>
        <p:txBody>
          <a:bodyPr>
            <a:norm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INCOMPARÁVEIS SÃO TUAS PROMESSAS</a:t>
            </a:r>
          </a:p>
        </p:txBody>
      </p:sp>
    </p:spTree>
    <p:extLst>
      <p:ext uri="{BB962C8B-B14F-4D97-AF65-F5344CB8AC3E}">
        <p14:creationId xmlns:p14="http://schemas.microsoft.com/office/powerpoint/2010/main" val="3575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680786"/>
            <a:ext cx="10284095" cy="5498887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ACLAME AO SENHOR TODA A TERRA E CANTEMOS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94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703" y="2274624"/>
            <a:ext cx="9256593" cy="4969743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PODER, MAJESTADE E LOUVORES AO 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69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0"/>
            <a:ext cx="11488615" cy="6063176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TODOS OS DIAS QUERO LOUVAR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AS MARAVILHAS DE TEU AMOR</a:t>
            </a:r>
          </a:p>
        </p:txBody>
      </p:sp>
    </p:spTree>
    <p:extLst>
      <p:ext uri="{BB962C8B-B14F-4D97-AF65-F5344CB8AC3E}">
        <p14:creationId xmlns:p14="http://schemas.microsoft.com/office/powerpoint/2010/main" val="36924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240909"/>
            <a:ext cx="11866099" cy="6376182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MONTANHAS SE PROSTREM E RUJAM OS MARES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SOM DE TEU NOME</a:t>
            </a:r>
          </a:p>
        </p:txBody>
      </p:sp>
    </p:spTree>
    <p:extLst>
      <p:ext uri="{BB962C8B-B14F-4D97-AF65-F5344CB8AC3E}">
        <p14:creationId xmlns:p14="http://schemas.microsoft.com/office/powerpoint/2010/main" val="1950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731521"/>
            <a:ext cx="11781693" cy="6077243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ALEGRE TE LOUVO POR TEUS GRANDES FEITOS</a:t>
            </a:r>
          </a:p>
        </p:txBody>
      </p:sp>
    </p:spTree>
    <p:extLst>
      <p:ext uri="{BB962C8B-B14F-4D97-AF65-F5344CB8AC3E}">
        <p14:creationId xmlns:p14="http://schemas.microsoft.com/office/powerpoint/2010/main" val="2285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79" y="1293199"/>
            <a:ext cx="10481042" cy="5317588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FIRMADO ESTAREI, SEMPRE TE AMAREI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36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953975"/>
            <a:ext cx="11973951" cy="6485206"/>
          </a:xfrm>
        </p:spPr>
        <p:txBody>
          <a:bodyPr>
            <a:norm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INCOMPARÁVEIS SÃO TUAS PROMESSAS...</a:t>
            </a:r>
          </a:p>
        </p:txBody>
      </p:sp>
    </p:spTree>
    <p:extLst>
      <p:ext uri="{BB962C8B-B14F-4D97-AF65-F5344CB8AC3E}">
        <p14:creationId xmlns:p14="http://schemas.microsoft.com/office/powerpoint/2010/main" val="37915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2548903"/>
            <a:ext cx="11973951" cy="6485206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PRA MIM</a:t>
            </a:r>
          </a:p>
        </p:txBody>
      </p:sp>
    </p:spTree>
    <p:extLst>
      <p:ext uri="{BB962C8B-B14F-4D97-AF65-F5344CB8AC3E}">
        <p14:creationId xmlns:p14="http://schemas.microsoft.com/office/powerpoint/2010/main" val="8321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1322363"/>
            <a:ext cx="11647950" cy="6886036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CONSOLO, ABRIGO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FORÇA E REFÚGIO É O SENHOR</a:t>
            </a:r>
          </a:p>
        </p:txBody>
      </p:sp>
    </p:spTree>
    <p:extLst>
      <p:ext uri="{BB962C8B-B14F-4D97-AF65-F5344CB8AC3E}">
        <p14:creationId xmlns:p14="http://schemas.microsoft.com/office/powerpoint/2010/main" val="16291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34" y="227377"/>
            <a:ext cx="11204621" cy="6403246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COM TODO O MEU SER, COM TUDO O QUE SOU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SEMPRE TE ADORAREI</a:t>
            </a:r>
          </a:p>
        </p:txBody>
      </p:sp>
    </p:spTree>
    <p:extLst>
      <p:ext uri="{BB962C8B-B14F-4D97-AF65-F5344CB8AC3E}">
        <p14:creationId xmlns:p14="http://schemas.microsoft.com/office/powerpoint/2010/main" val="2613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783817"/>
            <a:ext cx="10284095" cy="5498887"/>
          </a:xfrm>
        </p:spPr>
        <p:txBody>
          <a:bodyPr>
            <a:no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ACLAME AO SENHOR TODA A TERRA E CANTEMOS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4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94" y="3284114"/>
            <a:ext cx="9994006" cy="3928056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PODER, MAJESTADE E LOUVORES AO REI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5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240909"/>
            <a:ext cx="11866099" cy="6376182"/>
          </a:xfrm>
        </p:spPr>
        <p:txBody>
          <a:bodyPr>
            <a:noAutofit/>
          </a:bodyPr>
          <a:lstStyle/>
          <a:p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MONTANHAS SE PROSTREM E RUJAM OS MARES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SOM DE TEU NOME</a:t>
            </a:r>
          </a:p>
        </p:txBody>
      </p:sp>
    </p:spTree>
    <p:extLst>
      <p:ext uri="{BB962C8B-B14F-4D97-AF65-F5344CB8AC3E}">
        <p14:creationId xmlns:p14="http://schemas.microsoft.com/office/powerpoint/2010/main" val="33657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731521"/>
            <a:ext cx="11781693" cy="6077243"/>
          </a:xfrm>
        </p:spPr>
        <p:txBody>
          <a:bodyPr>
            <a:normAutofit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ALEGRE TE LOUVO POR TEUS GRANDES FEITOS</a:t>
            </a:r>
          </a:p>
        </p:txBody>
      </p:sp>
    </p:spTree>
    <p:extLst>
      <p:ext uri="{BB962C8B-B14F-4D97-AF65-F5344CB8AC3E}">
        <p14:creationId xmlns:p14="http://schemas.microsoft.com/office/powerpoint/2010/main" val="5705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partitura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268_TF03460577.potx" id="{EEE8469F-0AA5-476F-AC20-75D38DB5D245}" vid="{42BB77FE-BB34-40FD-89CD-4BA0C5E72979}"/>
    </a:ext>
  </a:extLst>
</a:theme>
</file>

<file path=ppt/theme/theme2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partitura</Template>
  <TotalTime>125</TotalTime>
  <Words>113</Words>
  <Application>Microsoft Office PowerPoint</Application>
  <PresentationFormat>Widescreen</PresentationFormat>
  <Paragraphs>68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Arial Black</vt:lpstr>
      <vt:lpstr>Modelo de design de partitura</vt:lpstr>
      <vt:lpstr>ACLAME AO SENHOR DIANTE DO TRONO</vt:lpstr>
      <vt:lpstr>MEU JESUS, SALVADOR OUTRO IGUAL NÃO HÁ</vt:lpstr>
      <vt:lpstr> TODOS OS DIAS QUERO LOUVAR AS MARAVILHAS DE TEU AMOR</vt:lpstr>
      <vt:lpstr>CONSOLO, ABRIGO FORÇA E REFÚGIO É O SENHOR</vt:lpstr>
      <vt:lpstr> COM TODO O MEU SER, COM TUDO O QUE SOU SEMPRE TE ADORAREI</vt:lpstr>
      <vt:lpstr>ACLAME AO SENHOR TODA A TERRA E CANTEMOS </vt:lpstr>
      <vt:lpstr> PODER, MAJESTADE E LOUVORES AO REI </vt:lpstr>
      <vt:lpstr> MONTANHAS SE PROSTREM E RUJAM OS MARES AO SOM DE TEU NOME</vt:lpstr>
      <vt:lpstr>ALEGRE TE LOUVO POR TEUS GRANDES FEITOS</vt:lpstr>
      <vt:lpstr> FIRMADO ESTAREI, SEMPRE TE AMAREI </vt:lpstr>
      <vt:lpstr> INCOMPARÁVEIS SÃO TUAS PROMESSAS PRA MIM</vt:lpstr>
      <vt:lpstr>MEU JESUS, SALVADOR OUTRO IGUAL NÃO HÁ </vt:lpstr>
      <vt:lpstr> TODOS OS DIAS QUERO LOUVAR AS MARAVILHAS DE TEU AMOR</vt:lpstr>
      <vt:lpstr>CONSOLO, ABRIGO FORÇA E REFÚGIO É O SENHOR</vt:lpstr>
      <vt:lpstr> COM TODO O MEU SER, COM TUDO O QUE SOU SEMPRE TE ADORAREI</vt:lpstr>
      <vt:lpstr>ACLAME AO SENHOR TODA A TERRA E CANTEMOS </vt:lpstr>
      <vt:lpstr> PODER, MAJESTADE E LOUVORES AO REI </vt:lpstr>
      <vt:lpstr> MONTANHAS SE PROSTREM E RUJAM OS MARES AO SOM DE TEU NOME</vt:lpstr>
      <vt:lpstr>ALEGRE TE LOUVO POR TEUS GRANDES FEITOS</vt:lpstr>
      <vt:lpstr> FIRMADO ESTAREI, SEMPRE TE AMAREI </vt:lpstr>
      <vt:lpstr> INCOMPARÁVEIS SÃO TUAS PROMESSAS</vt:lpstr>
      <vt:lpstr>ACLAME AO SENHOR TODA A TERRA E CANTEMOS </vt:lpstr>
      <vt:lpstr> PODER, MAJESTADE E LOUVORES AO REI </vt:lpstr>
      <vt:lpstr> MONTANHAS SE PROSTREM E RUJAM OS MARES AO SOM DE TEU NOME</vt:lpstr>
      <vt:lpstr>ALEGRE TE LOUVO POR TEUS GRANDES FEITOS</vt:lpstr>
      <vt:lpstr> FIRMADO ESTAREI, SEMPRE TE AMAREI </vt:lpstr>
      <vt:lpstr> INCOMPARÁVEIS SÃO TUAS PROMESSAS</vt:lpstr>
      <vt:lpstr>ACLAME AO SENHOR TODA A TERRA E CANTEMOS </vt:lpstr>
      <vt:lpstr> PODER, MAJESTADE E LOUVORES AO REI </vt:lpstr>
      <vt:lpstr> MONTANHAS SE PROSTREM E RUJAM OS MARES AO SOM DE TEU NOME</vt:lpstr>
      <vt:lpstr>ALEGRE TE LOUVO POR TEUS GRANDES FEITOS</vt:lpstr>
      <vt:lpstr> FIRMADO ESTAREI, SEMPRE TE AMAREI </vt:lpstr>
      <vt:lpstr> INCOMPARÁVEIS SÃO TUAS PROMESSAS...</vt:lpstr>
      <vt:lpstr>PRA 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GARDÊNIA</dc:creator>
  <cp:lastModifiedBy>João Paulo Mota Silva</cp:lastModifiedBy>
  <cp:revision>19</cp:revision>
  <dcterms:created xsi:type="dcterms:W3CDTF">2018-08-19T11:44:23Z</dcterms:created>
  <dcterms:modified xsi:type="dcterms:W3CDTF">2019-05-15T22:50:52Z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