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4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6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2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4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E620-3A91-4344-BC26-A26BD6BFE16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1D82-B714-4A1E-AA9E-D316BC207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5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9587" y="477786"/>
            <a:ext cx="10867869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ADORADOR POR EXELENCIA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8645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NANI AZEVEDO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4819" y="235538"/>
            <a:ext cx="11732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DAR O MELHOR DE MIM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OFERECER SACRIFÍCIO DE LOUVOR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 BEM MAIS DO QUE JÁ SOU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ADORADOR POR EXCELÊNCIA ME TORNAR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4839" y="209144"/>
            <a:ext cx="117173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NÃO VOU ME IMPORTAR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QUE VAI ACONTECER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SÓ QUERO TE EXALTAR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859" y="194155"/>
            <a:ext cx="117323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A RAZÃO DO MEU VIVER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NÃO POSSO ME CALAR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ADORAÇÃO EM MEU DNA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1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4839" y="160587"/>
            <a:ext cx="115224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ADORADOR POR EXCELÊNCIA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ADORADOR POR EXCELÊNCIA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ADORADOR POR EXCELÊNCIA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SER...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85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ADORADOR POR EXELENCIA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ADORADOR POR EXELENCIA</dc:title>
  <dc:creator>Carlos</dc:creator>
  <cp:lastModifiedBy>Carlos</cp:lastModifiedBy>
  <cp:revision>2</cp:revision>
  <dcterms:created xsi:type="dcterms:W3CDTF">2022-12-07T00:03:16Z</dcterms:created>
  <dcterms:modified xsi:type="dcterms:W3CDTF">2022-12-07T00:04:16Z</dcterms:modified>
</cp:coreProperties>
</file>