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B4B1-63CC-49F4-A321-FE042AE5B043}" type="datetimeFigureOut">
              <a:rPr lang="pt-BR" smtClean="0"/>
              <a:t>06/11/2022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8196-F689-4BAD-A6D6-713739F705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22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B4B1-63CC-49F4-A321-FE042AE5B043}" type="datetimeFigureOut">
              <a:rPr lang="pt-BR" smtClean="0"/>
              <a:t>06/11/2022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8196-F689-4BAD-A6D6-713739F705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40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B4B1-63CC-49F4-A321-FE042AE5B043}" type="datetimeFigureOut">
              <a:rPr lang="pt-BR" smtClean="0"/>
              <a:t>06/11/2022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8196-F689-4BAD-A6D6-713739F705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26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B4B1-63CC-49F4-A321-FE042AE5B043}" type="datetimeFigureOut">
              <a:rPr lang="pt-BR" smtClean="0"/>
              <a:t>06/11/2022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8196-F689-4BAD-A6D6-713739F705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95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B4B1-63CC-49F4-A321-FE042AE5B043}" type="datetimeFigureOut">
              <a:rPr lang="pt-BR" smtClean="0"/>
              <a:t>06/11/2022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8196-F689-4BAD-A6D6-713739F705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6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B4B1-63CC-49F4-A321-FE042AE5B043}" type="datetimeFigureOut">
              <a:rPr lang="pt-BR" smtClean="0"/>
              <a:t>06/11/2022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8196-F689-4BAD-A6D6-713739F705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1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B4B1-63CC-49F4-A321-FE042AE5B043}" type="datetimeFigureOut">
              <a:rPr lang="pt-BR" smtClean="0"/>
              <a:t>06/11/2022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8196-F689-4BAD-A6D6-713739F705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72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B4B1-63CC-49F4-A321-FE042AE5B043}" type="datetimeFigureOut">
              <a:rPr lang="pt-BR" smtClean="0"/>
              <a:t>06/11/2022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8196-F689-4BAD-A6D6-713739F705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27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B4B1-63CC-49F4-A321-FE042AE5B043}" type="datetimeFigureOut">
              <a:rPr lang="pt-BR" smtClean="0"/>
              <a:t>06/11/2022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8196-F689-4BAD-A6D6-713739F705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24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B4B1-63CC-49F4-A321-FE042AE5B043}" type="datetimeFigureOut">
              <a:rPr lang="pt-BR" smtClean="0"/>
              <a:t>06/11/2022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8196-F689-4BAD-A6D6-713739F705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85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B4B1-63CC-49F4-A321-FE042AE5B043}" type="datetimeFigureOut">
              <a:rPr lang="pt-BR" smtClean="0"/>
              <a:t>06/11/2022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8196-F689-4BAD-A6D6-713739F705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83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7B4B1-63CC-49F4-A321-FE042AE5B043}" type="datetimeFigureOut">
              <a:rPr lang="pt-BR" smtClean="0"/>
              <a:t>06/11/2022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28196-F689-4BAD-A6D6-713739F705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00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2955" y="296453"/>
            <a:ext cx="11179277" cy="2387600"/>
          </a:xfrm>
        </p:spPr>
        <p:txBody>
          <a:bodyPr>
            <a:normAutofit/>
          </a:bodyPr>
          <a:lstStyle/>
          <a:p>
            <a:r>
              <a:rPr lang="pt-BR" sz="8000" b="1" dirty="0" smtClean="0">
                <a:latin typeface="Arial Black" panose="020B0A04020102020204" pitchFamily="34" charset="0"/>
              </a:rPr>
              <a:t>ALÉM DO NORMAL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30593" y="4029742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MARCUS  SALLES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10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45805" y="212607"/>
            <a:ext cx="1153815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AO TI OUVIR, EU DECIDIR TE OBEDECER</a:t>
            </a:r>
            <a:r>
              <a:rPr lang="pt-BR" sz="4600" b="1" dirty="0" smtClean="0">
                <a:latin typeface="Arial Black" panose="020B0A04020102020204" pitchFamily="34" charset="0"/>
              </a:rPr>
              <a:t/>
            </a:r>
            <a:br>
              <a:rPr lang="pt-BR" sz="4600" b="1" dirty="0" smtClean="0">
                <a:latin typeface="Arial Black" panose="020B0A04020102020204" pitchFamily="34" charset="0"/>
              </a:rPr>
            </a:br>
            <a:r>
              <a:rPr lang="pt-BR" sz="4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VOU ARRISCAR, IR MAIS ALÉM, TE OBEDECER</a:t>
            </a:r>
            <a:r>
              <a:rPr lang="pt-BR" sz="4600" b="1" dirty="0" smtClean="0">
                <a:latin typeface="Arial Black" panose="020B0A04020102020204" pitchFamily="34" charset="0"/>
              </a:rPr>
              <a:t/>
            </a:r>
            <a:br>
              <a:rPr lang="pt-BR" sz="4600" b="1" dirty="0" smtClean="0">
                <a:latin typeface="Arial Black" panose="020B0A04020102020204" pitchFamily="34" charset="0"/>
              </a:rPr>
            </a:br>
            <a:r>
              <a:rPr lang="pt-BR" sz="4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EU PERDER O MEU CHÃO</a:t>
            </a:r>
            <a:r>
              <a:rPr lang="pt-BR" sz="4600" b="1" dirty="0" smtClean="0">
                <a:latin typeface="Arial Black" panose="020B0A04020102020204" pitchFamily="34" charset="0"/>
              </a:rPr>
              <a:t/>
            </a:r>
            <a:br>
              <a:rPr lang="pt-BR" sz="4600" b="1" dirty="0" smtClean="0">
                <a:latin typeface="Arial Black" panose="020B0A04020102020204" pitchFamily="34" charset="0"/>
              </a:rPr>
            </a:br>
            <a:r>
              <a:rPr lang="pt-BR" sz="4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AS TUAS ASAS ME LEVAM PRO ALTO</a:t>
            </a:r>
            <a:r>
              <a:rPr lang="pt-BR" sz="4600" b="1" dirty="0" smtClean="0">
                <a:latin typeface="Arial Black" panose="020B0A04020102020204" pitchFamily="34" charset="0"/>
              </a:rPr>
              <a:t/>
            </a:r>
            <a:br>
              <a:rPr lang="pt-BR" sz="4600" b="1" dirty="0" smtClean="0">
                <a:latin typeface="Arial Black" panose="020B0A04020102020204" pitchFamily="34" charset="0"/>
              </a:rPr>
            </a:br>
            <a:r>
              <a:rPr lang="pt-BR" sz="4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REVELA AO MEU CORAÇÃO A TUA GLÓRIA SENHOR</a:t>
            </a:r>
            <a:endParaRPr lang="pt-BR" sz="4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51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7315" y="203623"/>
            <a:ext cx="1175938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QUERO VER MILAGRES, LEVA-ME ALÉM DO NORMAL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VOU SAIR DO RASO, PRA MERGULHAR NO TEU RIO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QUERO VER MILAGRES, LEVA-ME ALÉM DO NORMAL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VOU SAIR DO RASO, PRA MERGULHAR NO TEU CORAÇÃO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1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37535" y="292114"/>
            <a:ext cx="1140541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VEM DERRAMA SOBRE MIM, A TUA GLÓRIA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VEM DERRAMA </a:t>
            </a:r>
            <a:r>
              <a:rPr lang="pt-BR" sz="5400" b="1" i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SOBRE </a:t>
            </a:r>
            <a:r>
              <a:rPr lang="pt-BR" sz="5400" b="1" smtClean="0">
                <a:solidFill>
                  <a:srgbClr val="2D2D2D"/>
                </a:solidFill>
                <a:latin typeface="Arial Black" panose="020B0A04020102020204" pitchFamily="34" charset="0"/>
              </a:rPr>
              <a:t>NOS</a:t>
            </a:r>
            <a:r>
              <a:rPr lang="pt-BR" sz="5400" b="1" i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TUA GLÓRIA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VEM DERRAMA UM POUCO MAIS DA TUA GLÓRIA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TUA GLÓRIA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45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29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Tema do Office</vt:lpstr>
      <vt:lpstr>ALÉM DO NORMAL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ALÉM DO NORMAL</dc:title>
  <dc:creator>Carlos</dc:creator>
  <cp:lastModifiedBy>Carlos</cp:lastModifiedBy>
  <cp:revision>5</cp:revision>
  <dcterms:created xsi:type="dcterms:W3CDTF">2022-10-31T21:52:04Z</dcterms:created>
  <dcterms:modified xsi:type="dcterms:W3CDTF">2022-11-06T19:31:04Z</dcterms:modified>
</cp:coreProperties>
</file>