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4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656" y="636883"/>
            <a:ext cx="5932336" cy="1709937"/>
          </a:xfrm>
        </p:spPr>
        <p:txBody>
          <a:bodyPr>
            <a:normAutofit/>
          </a:bodyPr>
          <a:lstStyle/>
          <a:p>
            <a:r>
              <a:rPr lang="pt-BR" b="1" cap="none" dirty="0">
                <a:solidFill>
                  <a:schemeClr val="tx1"/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AO ÚNICO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0A33BA-2B58-4B5D-AB92-9E6BECF3FFF2}"/>
              </a:ext>
            </a:extLst>
          </p:cNvPr>
          <p:cNvSpPr txBox="1"/>
          <p:nvPr/>
        </p:nvSpPr>
        <p:spPr>
          <a:xfrm>
            <a:off x="5789728" y="2223991"/>
            <a:ext cx="573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u="sng" dirty="0">
                <a:latin typeface="Arial Black" panose="020B0A04020102090204" pitchFamily="34" charset="0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18768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06227"/>
            <a:ext cx="12192000" cy="228068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adoramos o teu nome</a:t>
            </a: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Nos rendemos aos Teus pés</a:t>
            </a: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Consagramos todo nosso ser a Ti</a:t>
            </a:r>
          </a:p>
        </p:txBody>
      </p:sp>
    </p:spTree>
    <p:extLst>
      <p:ext uri="{BB962C8B-B14F-4D97-AF65-F5344CB8AC3E}">
        <p14:creationId xmlns:p14="http://schemas.microsoft.com/office/powerpoint/2010/main" val="42218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27535"/>
            <a:ext cx="12192000" cy="56127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 arial black"/>
                <a:cs typeface="Arial" panose="020B0604020202020204" pitchFamily="34" charset="0"/>
              </a:rPr>
              <a:t>Ao único que é digno de receber a honra e a glória, a força e o poder</a:t>
            </a:r>
          </a:p>
        </p:txBody>
      </p:sp>
    </p:spTree>
    <p:extLst>
      <p:ext uri="{BB962C8B-B14F-4D97-AF65-F5344CB8AC3E}">
        <p14:creationId xmlns:p14="http://schemas.microsoft.com/office/powerpoint/2010/main" val="366021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3985"/>
            <a:ext cx="12192000" cy="661214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Ao rei eterno imortal 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invisível mas real a ele ministramos o louvor</a:t>
            </a:r>
          </a:p>
        </p:txBody>
      </p:sp>
    </p:spTree>
    <p:extLst>
      <p:ext uri="{BB962C8B-B14F-4D97-AF65-F5344CB8AC3E}">
        <p14:creationId xmlns:p14="http://schemas.microsoft.com/office/powerpoint/2010/main" val="368321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27535"/>
            <a:ext cx="12192000" cy="56127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 arial black"/>
                <a:cs typeface="Arial" panose="020B0604020202020204" pitchFamily="34" charset="0"/>
              </a:rPr>
              <a:t>Ao único que é digno de receber a honra e a glória, a força e o poder</a:t>
            </a:r>
          </a:p>
        </p:txBody>
      </p:sp>
    </p:spTree>
    <p:extLst>
      <p:ext uri="{BB962C8B-B14F-4D97-AF65-F5344CB8AC3E}">
        <p14:creationId xmlns:p14="http://schemas.microsoft.com/office/powerpoint/2010/main" val="7818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3985"/>
            <a:ext cx="12192000" cy="661214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Ao rei eterno imortal 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invisível mas real a ele ministramos o louvor</a:t>
            </a:r>
          </a:p>
        </p:txBody>
      </p:sp>
    </p:spTree>
    <p:extLst>
      <p:ext uri="{BB962C8B-B14F-4D97-AF65-F5344CB8AC3E}">
        <p14:creationId xmlns:p14="http://schemas.microsoft.com/office/powerpoint/2010/main" val="422138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58514"/>
            <a:ext cx="12192000" cy="2637183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COROAMOS A TI, 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OH REI JESUS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COROAMOS A TI, 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OH REI JESUS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endParaRPr lang="pt-BR" sz="8800" b="1" cap="none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06227"/>
            <a:ext cx="12192000" cy="228068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adoramos o teu nome</a:t>
            </a: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Nos rendemos aos Teus pés</a:t>
            </a: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Consagramos todo nosso ser a Ti</a:t>
            </a:r>
          </a:p>
        </p:txBody>
      </p:sp>
    </p:spTree>
    <p:extLst>
      <p:ext uri="{BB962C8B-B14F-4D97-AF65-F5344CB8AC3E}">
        <p14:creationId xmlns:p14="http://schemas.microsoft.com/office/powerpoint/2010/main" val="237687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3985"/>
            <a:ext cx="12192000" cy="661214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Ao rei eterno imortal 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invisível mas real a ele ministramos o louvor</a:t>
            </a:r>
          </a:p>
        </p:txBody>
      </p:sp>
    </p:spTree>
    <p:extLst>
      <p:ext uri="{BB962C8B-B14F-4D97-AF65-F5344CB8AC3E}">
        <p14:creationId xmlns:p14="http://schemas.microsoft.com/office/powerpoint/2010/main" val="338096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58514"/>
            <a:ext cx="12192000" cy="2637183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COROAMOS A TI, 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OH REI JESUS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COROAMOS A TI, 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OH REI JESUS</a:t>
            </a:r>
            <a:br>
              <a:rPr lang="pt-BR" sz="8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endParaRPr lang="pt-BR" sz="8800" b="1" cap="none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8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79</TotalTime>
  <Words>60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 arial black</vt:lpstr>
      <vt:lpstr>Arial</vt:lpstr>
      <vt:lpstr>Arial Black</vt:lpstr>
      <vt:lpstr>Impact</vt:lpstr>
      <vt:lpstr>Evento Principal</vt:lpstr>
      <vt:lpstr>AO ÚNICO</vt:lpstr>
      <vt:lpstr>Ao único que é digno de receber a honra e a glória, a força e o poder</vt:lpstr>
      <vt:lpstr>Ao rei eterno imortal  invisível mas real a ele ministramos o louvor</vt:lpstr>
      <vt:lpstr>Ao único que é digno de receber a honra e a glória, a força e o poder</vt:lpstr>
      <vt:lpstr>Ao rei eterno imortal  invisível mas real a ele ministramos o louvor</vt:lpstr>
      <vt:lpstr>COROAMOS A TI,  OH REI JESUS COROAMOS A TI,  OH REI JESUS </vt:lpstr>
      <vt:lpstr>  adoramos o teu nome Nos rendemos aos Teus pés Consagramos todo nosso ser a Ti</vt:lpstr>
      <vt:lpstr>Ao rei eterno imortal  invisível mas real a ele ministramos o louvor</vt:lpstr>
      <vt:lpstr>COROAMOS A TI,  OH REI JESUS COROAMOS A TI,  OH REI JESUS </vt:lpstr>
      <vt:lpstr>  adoramos o teu nome Nos rendemos aos Teus pés Consagramos todo nosso ser a 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 graça me basta M.toque no altar</dc:title>
  <dc:creator>Pastor Marcio</dc:creator>
  <cp:lastModifiedBy>João Paulo Mota Silva</cp:lastModifiedBy>
  <cp:revision>13</cp:revision>
  <dcterms:created xsi:type="dcterms:W3CDTF">2016-01-24T20:18:16Z</dcterms:created>
  <dcterms:modified xsi:type="dcterms:W3CDTF">2019-10-09T23:00:52Z</dcterms:modified>
</cp:coreProperties>
</file>