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4B6E6-4F77-BBD7-7E67-2CB1BBF95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5F915-70FF-6DEA-1DC0-C1814E8C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0CE9A-C11E-FDE2-6CDA-08AB77B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B2D7E-D21B-5E50-70D4-674171ED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3389A-4243-459C-D469-23AF570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9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CA871-8412-4B1D-7AE9-2D31DC7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8D863-5307-9513-2A92-00A3146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4BBF2-DDC3-E793-1B01-D4AAD636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6DD3E-3DAC-0157-80A8-6865A79F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5532F-8E32-CDBB-7808-9D5C32D3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A03F2-1C82-EE18-5A08-19891DF7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9CA1BE-ECAF-6BB6-E14F-157817F0D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68EF3-6523-682B-69D2-D8913481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D70B7-43F8-1527-C541-78D3E85F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E33F6-53AE-7989-D6E9-C0633F85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E424B-40B5-107E-8B08-FC3B85A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240E6-628C-C55F-D073-88A88C4A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25377-4E80-5F70-ACEA-AD962043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212F3-E72E-11D1-BB27-64CDD627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BEC07-835F-B429-EF71-B8C4792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05DE8-8903-1B44-9EDD-1E3A0260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96669-8985-3776-0C0A-D66905C1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78FD4-3269-0E7B-D49B-2AA52B3B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CDD2C-4A45-C38C-F06C-0015F95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E7D58-4C93-353F-FAE4-6F8FF0BD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60770-C00A-43D3-C560-5B372EE9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8C45C-8CAC-7017-07BD-4423A52D3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F1B677-6B5A-E2C8-5F27-2ADD3F06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729375-5750-80FA-AD43-F5C0B5F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63997F-619B-DE97-89BB-29195611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12C4ED-6703-7094-B65B-4F11BEF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717BD-75E2-4544-2A76-06CDD718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9D7318-38C3-672A-7BD0-AFAC59CD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914E3-9DC6-F580-5260-F4BC10EB6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BE438-D7DF-B13E-2863-CCEE60E86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3DA02F-055A-4712-1DB0-E61B0F285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D23CB-FEA1-4798-EB60-80CB1F9B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51497D-0B90-7279-92EA-9AE22A52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A67ECB-D8BC-64F2-AE49-5346EB17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4FC3-16CA-88E0-CF56-95EC307C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2105AE-AA72-42AF-460A-B4ED6120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025148-8B73-18F6-AE34-103239E1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92C414-799A-F1AB-FC40-9A92445B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391823-0218-707D-78AC-34D4F023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750755-BAF1-217F-E0F8-7F493959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03B323-6343-2A3B-24AA-AA0BDF8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17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51019-278D-2AEC-E403-39ED6F49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C9387-F1C6-B0E0-C9C1-5BEC04E06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F68522-3F35-8F80-FE3E-6AE437D5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99676A-AFB3-B75F-429F-4E794029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0B9AE-57DB-1477-8F69-FBFD011B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D0D812-6E1F-9699-1D2D-79D769BF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E70BD-791F-AD7E-9910-53D475B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0C5C3-AD92-CEDB-5C18-199883C9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90502B-ABDB-306E-A2BC-DD0868E3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DA389-7B59-D51F-CF26-4D99BBE9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65429-7571-2BE7-49E7-E9E16776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566FD2-8BBC-5854-64FD-421261DF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2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EB872-0496-9379-0058-34306CB0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5D668-10B3-C7C9-55BF-C6E0F4C7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6E995-D87C-5241-1AD7-9C788C126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ED84-10C0-47BF-A476-4B1BC672D81F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6E048D-4359-4361-85F8-3A4C37183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79B30-7ABC-4D65-FA23-1AD23DEA9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5CDE-6DB1-42EE-9DCE-078C75F6D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8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1B2B-86D1-9B98-CDF0-3AE208AE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151" y="1866153"/>
            <a:ext cx="6535271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AO MEU LADO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CF7A3-CCB2-5259-4D64-4F63F6A6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0987" y="4253753"/>
            <a:ext cx="3827929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VINEYARD</a:t>
            </a:r>
          </a:p>
        </p:txBody>
      </p:sp>
    </p:spTree>
    <p:extLst>
      <p:ext uri="{BB962C8B-B14F-4D97-AF65-F5344CB8AC3E}">
        <p14:creationId xmlns:p14="http://schemas.microsoft.com/office/powerpoint/2010/main" val="65266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7" y="669177"/>
            <a:ext cx="11658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 PASTOR É O SENHOR DEUS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NADA HÁ DE ME FALTAR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FAZ-ME ANDAR EM SEGURANÇA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AO MEU LADO 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5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171200"/>
            <a:ext cx="11658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POR AMOR DO SEU NOME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OFERECE SUA PAZ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POSSO ESTAR TRANQÜILO, POIS EU SEI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9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013" y="2390400"/>
            <a:ext cx="11658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(3X)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54" y="1727013"/>
            <a:ext cx="1103106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PERTO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AMIGO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1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3" y="1253331"/>
            <a:ext cx="1180203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MESMO QUANDO ATRAVESSO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NOITES FRIAS, DOR E O MAR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TENHO PAZ, POIS SEI QUE O MEU PASTOR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0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013" y="2390400"/>
            <a:ext cx="11658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(3X)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DC339-7722-8598-A653-40E26AF1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54" y="1727013"/>
            <a:ext cx="1103106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PERTO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SEMPRE AMIGO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AO MEU LADO SEMPRE ESTÁ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3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AO MEU LADO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MEU LADO</dc:title>
  <dc:creator>Wanderson Almeida</dc:creator>
  <cp:lastModifiedBy>Wanderson Almeida</cp:lastModifiedBy>
  <cp:revision>2</cp:revision>
  <dcterms:created xsi:type="dcterms:W3CDTF">2023-07-31T19:04:51Z</dcterms:created>
  <dcterms:modified xsi:type="dcterms:W3CDTF">2023-07-31T19:09:35Z</dcterms:modified>
</cp:coreProperties>
</file>