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5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3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0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5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A01A-58A7-4EED-8838-E5A11EA3EEAE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5C24-21BF-4B8F-BA9D-49007A7A6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433" y="344441"/>
            <a:ext cx="11532358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AS MARGENS DO TEU RIO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3612" y="4229835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3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0" y="417226"/>
            <a:ext cx="112821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DÁ TEUS CONSELHOS, EU NÃO QUERO ERRAR OUTRA VEZ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QUERO DETER-ME NO CAMINHO QUE SÓ MAL ME FEZ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9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1" y="403578"/>
            <a:ext cx="114595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PREFIRO TUA CASA ONDE EU ME ASSENTO CONTIGO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DISTANTE DA RODA QUE SE ASSENTAM OS MEUS INIMIGOS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152" y="321692"/>
            <a:ext cx="113776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EMBORA EU SINTA OS DESEJOS QUE SÃO NATURAIS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ANDANDO CONTIGO, TUA VONTADE É O QUE ME ATRAI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5742" y="294396"/>
            <a:ext cx="115414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VENÇO, SÓ VIVO, PORQUE TENHO RAÍZES EM TI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ASSIM O MAL NÃO VAI ME CONSUMIR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29" y="471817"/>
            <a:ext cx="11200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ENDEREÇO É AS MARGENS DO TEU RIO, Ó SENHOR!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ALI EU CRESÇO, PERMANEÇO E VIVO AS ESTAÇÕES DO AMOR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038" y="376283"/>
            <a:ext cx="114049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 BEM AVENTURADO, MEDITAR NA TUA LEI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SAIO DAQUI, AS MARGENS DO TEU RIO PROSPERAREI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2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AS MARGENS DO TEU 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MARGENS DO TEU RIO</dc:title>
  <dc:creator>Carlos</dc:creator>
  <cp:lastModifiedBy>Carlos</cp:lastModifiedBy>
  <cp:revision>2</cp:revision>
  <dcterms:created xsi:type="dcterms:W3CDTF">2022-11-12T00:00:55Z</dcterms:created>
  <dcterms:modified xsi:type="dcterms:W3CDTF">2022-11-12T00:05:10Z</dcterms:modified>
</cp:coreProperties>
</file>