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8" r:id="rId3"/>
    <p:sldId id="258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27/02/2019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6936" y="169016"/>
            <a:ext cx="10031862" cy="1814528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ASSIM COMO A CORSA</a:t>
            </a:r>
            <a:br>
              <a:rPr lang="pt-BR" sz="54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ALDA CÉLIA</a:t>
            </a:r>
            <a:endParaRPr lang="pt-BR" sz="3600" b="1" dirty="0">
              <a:solidFill>
                <a:schemeClr val="tx2"/>
              </a:solidFill>
              <a:effectLst/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756717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COMO A CORSA, SUSPIRA PELAS ÁGUAS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756717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TI SUSPIRA MINHA ALMA,</a:t>
            </a:r>
            <a:br>
              <a:rPr lang="pt-BR" sz="9600" b="1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 </a:t>
            </a: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DEUS</a:t>
            </a:r>
          </a:p>
        </p:txBody>
      </p:sp>
    </p:spTree>
    <p:extLst>
      <p:ext uri="{BB962C8B-B14F-4D97-AF65-F5344CB8AC3E}">
        <p14:creationId xmlns:p14="http://schemas.microsoft.com/office/powerpoint/2010/main" val="18996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756717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ENCHE-ME ESPIRITO,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ENCHE-ME ESPIRITO</a:t>
            </a:r>
          </a:p>
        </p:txBody>
      </p:sp>
    </p:spTree>
    <p:extLst>
      <p:ext uri="{BB962C8B-B14F-4D97-AF65-F5344CB8AC3E}">
        <p14:creationId xmlns:p14="http://schemas.microsoft.com/office/powerpoint/2010/main" val="20605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220506"/>
            <a:ext cx="11449318" cy="441698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ENCHE-ME ESPIRITO DE DEUS</a:t>
            </a:r>
          </a:p>
        </p:txBody>
      </p:sp>
    </p:spTree>
    <p:extLst>
      <p:ext uri="{BB962C8B-B14F-4D97-AF65-F5344CB8AC3E}">
        <p14:creationId xmlns:p14="http://schemas.microsoft.com/office/powerpoint/2010/main" val="6638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Cambria</vt:lpstr>
      <vt:lpstr>CherryBlossom_16x9_TP103031001</vt:lpstr>
      <vt:lpstr>ASSIM COMO A CORSA ALDA CÉLIA</vt:lpstr>
      <vt:lpstr>ASSIM COMO A CORSA, SUSPIRA PELAS ÁGUAS</vt:lpstr>
      <vt:lpstr>POR TI SUSPIRA MINHA ALMA, ESPÍRITO DE DEUS</vt:lpstr>
      <vt:lpstr>OH! ENCHE-ME ESPIRITO, OH! ENCHE-ME ESPIRITO</vt:lpstr>
      <vt:lpstr>OH! ENCHE-ME ESPIRITO DE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2019-02-27T22:13:49Z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