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683-44B8-4CBB-9F33-D0C23E9CF245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3D4D-ADCF-4A81-99AF-2ACB4F2D5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8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683-44B8-4CBB-9F33-D0C23E9CF245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3D4D-ADCF-4A81-99AF-2ACB4F2D5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17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683-44B8-4CBB-9F33-D0C23E9CF245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3D4D-ADCF-4A81-99AF-2ACB4F2D5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3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683-44B8-4CBB-9F33-D0C23E9CF245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3D4D-ADCF-4A81-99AF-2ACB4F2D5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80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683-44B8-4CBB-9F33-D0C23E9CF245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3D4D-ADCF-4A81-99AF-2ACB4F2D5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70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683-44B8-4CBB-9F33-D0C23E9CF245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3D4D-ADCF-4A81-99AF-2ACB4F2D5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5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683-44B8-4CBB-9F33-D0C23E9CF245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3D4D-ADCF-4A81-99AF-2ACB4F2D5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23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683-44B8-4CBB-9F33-D0C23E9CF245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3D4D-ADCF-4A81-99AF-2ACB4F2D5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07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683-44B8-4CBB-9F33-D0C23E9CF245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3D4D-ADCF-4A81-99AF-2ACB4F2D5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68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683-44B8-4CBB-9F33-D0C23E9CF245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3D4D-ADCF-4A81-99AF-2ACB4F2D5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05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6683-44B8-4CBB-9F33-D0C23E9CF245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3D4D-ADCF-4A81-99AF-2ACB4F2D5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04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6683-44B8-4CBB-9F33-D0C23E9CF245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3D4D-ADCF-4A81-99AF-2ACB4F2D58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57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0943" y="193215"/>
            <a:ext cx="11120284" cy="2387600"/>
          </a:xfrm>
        </p:spPr>
        <p:txBody>
          <a:bodyPr>
            <a:normAutofit/>
          </a:bodyPr>
          <a:lstStyle/>
          <a:p>
            <a:r>
              <a:rPr lang="pt-BR" sz="7200" b="1" dirty="0" smtClean="0">
                <a:latin typeface="Arial Black" panose="020B0A04020102020204" pitchFamily="34" charset="0"/>
              </a:rPr>
              <a:t>AUTOR DA MINHA FÉ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75432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GRUPO LOGOS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3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5302" y="271600"/>
            <a:ext cx="1131692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OH PAI EU, QUERIA TANTO VER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MEU SENHOR DESCER VINDO ME ENCONTRAR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POSSO ATÉ IMAGINAR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REFULGENTE GLÓRIA DO SENHOR JESUS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TRANSPONDO AS BRANCAS NUVENS NO MAIS PURO AZUL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69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5302" y="265837"/>
            <a:ext cx="1152340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ONDE NEM SUL, NEM NORTE EXISTIRÁ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EM MEIO A LÁGRIMAS,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SORRISOS DE ALEGRIA E DE PRAZER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QUE ERA CEGO, AGORA POSSO VER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CONTEMPLAR, CONTEMPLAR ENFIM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ISSO EU CANTO GLÓRIA</a:t>
            </a:r>
            <a:endParaRPr lang="pt-BR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68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50489" y="1232790"/>
            <a:ext cx="108449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GLÓRIA, GLÓRIA, AO AUTOR DA MINHA FÉ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GLÓRIA, GLÓRIA, AO AUTOR DA MINHA FÉ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7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11277" y="297877"/>
            <a:ext cx="1133167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AGORA SIM, PODEMOS DAR AS MÃOS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TEMOS TODOS UM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SOMENTE UM, UM SÓ SENHOR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2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9547" y="380604"/>
            <a:ext cx="116708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EIS O CONSOLO QUE ENVOLVE A MINHA VIDA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MEU SENHOR JESUS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FOI MORTO SIM, NAQUELA CRUZ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VOLTARÁ, VOLTARÁ ENFIM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73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3793" y="380604"/>
            <a:ext cx="11567651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ISSO EU CANTO GLÓRIA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err="1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</a:t>
            </a: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, GLÓRIA, AO AUTOR DA MINHA FÉ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GLÓRIA, GLÓRIA, AO AUTOR DA MINHA FÉ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6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2786" y="292114"/>
            <a:ext cx="1147916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 AO SENHOR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 AO SENHOR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 AO SENHOR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AUTOR DA MINHA FÉ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16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AUTOR DA MINHA FÉ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 DA MINHA FÉ</dc:title>
  <dc:creator>Carlos</dc:creator>
  <cp:lastModifiedBy>Carlos</cp:lastModifiedBy>
  <cp:revision>3</cp:revision>
  <dcterms:created xsi:type="dcterms:W3CDTF">2022-10-16T14:41:03Z</dcterms:created>
  <dcterms:modified xsi:type="dcterms:W3CDTF">2022-10-16T14:50:40Z</dcterms:modified>
</cp:coreProperties>
</file>