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4A3-4F2F-4129-AD9B-9DDF38C4EC2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29-4F07-4D7D-AA3D-9B8D97681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75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4A3-4F2F-4129-AD9B-9DDF38C4EC2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29-4F07-4D7D-AA3D-9B8D97681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2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4A3-4F2F-4129-AD9B-9DDF38C4EC2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29-4F07-4D7D-AA3D-9B8D97681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8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4A3-4F2F-4129-AD9B-9DDF38C4EC2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29-4F07-4D7D-AA3D-9B8D97681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75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4A3-4F2F-4129-AD9B-9DDF38C4EC2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29-4F07-4D7D-AA3D-9B8D97681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63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4A3-4F2F-4129-AD9B-9DDF38C4EC2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29-4F07-4D7D-AA3D-9B8D97681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16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4A3-4F2F-4129-AD9B-9DDF38C4EC2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29-4F07-4D7D-AA3D-9B8D97681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9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4A3-4F2F-4129-AD9B-9DDF38C4EC2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29-4F07-4D7D-AA3D-9B8D97681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1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4A3-4F2F-4129-AD9B-9DDF38C4EC2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29-4F07-4D7D-AA3D-9B8D97681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99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4A3-4F2F-4129-AD9B-9DDF38C4EC2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29-4F07-4D7D-AA3D-9B8D97681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04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4A3-4F2F-4129-AD9B-9DDF38C4EC2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29-4F07-4D7D-AA3D-9B8D97681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05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84A3-4F2F-4129-AD9B-9DDF38C4EC2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6C29-4F07-4D7D-AA3D-9B8D97681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8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3889" y="-809918"/>
            <a:ext cx="10498111" cy="2387600"/>
          </a:xfrm>
        </p:spPr>
        <p:txBody>
          <a:bodyPr>
            <a:noAutofit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AUTOR DA MINHA VIDA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07632" y="1707717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SÉRGIO LOPES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8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0553" y="203623"/>
            <a:ext cx="1159714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TÃO TRISTE VER NO TEU OLHAR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DOR QUE ALI SENTIAS.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COMO TROCA POR TÃO GRANDE AMOR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CRAVARAM NUMA CRUZ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93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4296" y="504355"/>
            <a:ext cx="1147916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NINGUÉM MAIS PODERIA, ALÉM DE TI,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PERDOAR OS MEUS PECADOS.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AUTORIDADE GARANTIR, VIDA ETERNA E PAZ.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89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9548" y="233120"/>
            <a:ext cx="1155290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A CRUZ NÃO CONSEGUIU VENCER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AUTOR DA MINHA VIDA.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ALELUIA!CRISTO REVIVEU!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ENTRE NÓS VIVE OUTRA VEZ.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0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0050" y="306862"/>
            <a:ext cx="1159714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NOVAMENTE EU POSSO O ADORAR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ESPÍRITO E EM VERDADE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DECLARAR DE NOVO O MEU AMOR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JESUS,MEU REI,MEU SALVADOR.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8542" y="306861"/>
            <a:ext cx="1156765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TÃO TRISTE VER NO TEU OLHAR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DOR QUE ALI SENTIAS.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COMO TROCA POR TÃO GRANDE AMOR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CRAVARAM NUMA CRUZ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28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3290" y="209387"/>
            <a:ext cx="1150865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NINGUÉM MAIS PODERIA, ALÉM DE TI,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PERDOAR OS MEUS PECADOS.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AUTORIDADE GARANTIR, VIDA ETERNA E PAZ.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49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9548" y="262616"/>
            <a:ext cx="114201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A CRUZ NÃO CONSEGUIU VENCER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AUTOR DA MINHA VIDA.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ALELUIA!CRISTO REVIVEU!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ENTRE NÓS VIVE OUTRA VEZ.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7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5805" y="61849"/>
            <a:ext cx="1153815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NOVAMENTE EU POSSO O ADORAR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ESPÍRITO E EM VERDADE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DECLARAR DE NOVO O MEU AMOR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JESUS,MEU REI,MEU SALVADOR.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77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AUTOR DA MINHA VIDA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 DA MINHA VIDA</dc:title>
  <dc:creator>Carlos</dc:creator>
  <cp:lastModifiedBy>Carlos</cp:lastModifiedBy>
  <cp:revision>3</cp:revision>
  <dcterms:created xsi:type="dcterms:W3CDTF">2022-12-02T21:49:28Z</dcterms:created>
  <dcterms:modified xsi:type="dcterms:W3CDTF">2022-12-04T20:08:28Z</dcterms:modified>
</cp:coreProperties>
</file>