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4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7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43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68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53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64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2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15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1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4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4A96-F016-4013-A1A0-CBF6B55938DE}" type="datetimeFigureOut">
              <a:rPr lang="pt-BR" smtClean="0"/>
              <a:t>14/01/2023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F642-125D-4164-97C5-BC86FD83F0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36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2169" y="473434"/>
            <a:ext cx="11105534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BEM AVENTURANÇA DO CRENTE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1484" y="4442696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Arial Black" panose="020B0A04020102020204" pitchFamily="34" charset="0"/>
              </a:rPr>
              <a:t>HARPA CRISTÃ</a:t>
            </a: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3794" y="247868"/>
            <a:ext cx="1136117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SIM, CONFIA TU, INTEIRAMENTE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 IMENSA GRAÇA DO SENHOR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SEJA DE TI LONGE O DESALENTO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CONFIA NO SEU SANTO AMOR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9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8540" y="306862"/>
            <a:ext cx="1143491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ALELUIA SEJA A DIVISA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DO HERÓI E TODO O VENCEDOR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DO CÉU MAIS FORTE VEM A BRISA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 TE LEVA AO SEIO DO SENHOR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1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8038" y="247869"/>
            <a:ext cx="115676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BEM-AVENTURADO O QUE CONFIA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NO SENHOR, COMO FEZ ABRAÃO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ELE CREU, AINDA QUE NÃO VIA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E, ASSIM, A FÉ NÃO FOI EM VÃO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5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8038" y="336359"/>
            <a:ext cx="1131693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É FELIZ QUEM SEGUE, FIELMENTE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NOS CAMINHOS SANTOS DO SENHOR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 TRIBULAÇÃO É PACIENTE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ESPERANDO NO SEU SALVADOR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2787" y="351107"/>
            <a:ext cx="111989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OS HERÓIS DA BÍBLIA SAGRADA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NÃO FRUÍRAM LOGO SEUS TROFÉUS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MAS LEVARAM SEMPRE A CRUZ PESADA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PARA OBTER PODER DOS CÉUS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3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031" y="469094"/>
            <a:ext cx="113759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DEPOIS, SAÍRAM PELO MUNDO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COMO MENSAGEIROS DO SENHOR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COM CORAGEM E AMOR PROFUNDO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PROCLAMANDO CRISTO, O SALVADOR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0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773" y="424849"/>
            <a:ext cx="112431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QUEM QUISER DE DEUS TER A COROA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PASSARÁ POR MAIS TRIBULAÇÃO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ÀS ALTURAS SANTAS NINGUÉM VOA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SEM AS ASAS DA HUMILHAÇÃO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6310" y="292113"/>
            <a:ext cx="115086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 SENHOR TEM DADO AOS SEUS QUERIDOS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PARTE DO SEU GLORIOSO SER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QUEM NO CORAÇÃO FOR MAIS FERIDO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MAIS DAQUELA GLÓRIA HÁ DE TER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6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799" y="203623"/>
            <a:ext cx="1155290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QUANDO AQUI AS FLORES JÁ FENECEM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AS DO CÉU COMEÇAM A BRILHAR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QUANDO AS ESPERANÇAS DESVANECEM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 AFLITO CRENTE VAI ORAR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5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2284" y="306862"/>
            <a:ext cx="112136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OS MAIS BELOS HINOS E POESIAS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FORAM ESCRITOS EM TRIBULAÇÃO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E DO CÉU, AS LINDAS MELODIAS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SE OUVIRAM, NA ESCURIDÃO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57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do Office</vt:lpstr>
      <vt:lpstr>BEM AVENTURANÇA DO CRENTE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aventurança do crente</dc:title>
  <dc:creator>Carlos</dc:creator>
  <cp:lastModifiedBy>Carlos</cp:lastModifiedBy>
  <cp:revision>4</cp:revision>
  <dcterms:created xsi:type="dcterms:W3CDTF">2023-01-14T18:15:51Z</dcterms:created>
  <dcterms:modified xsi:type="dcterms:W3CDTF">2023-01-14T18:40:14Z</dcterms:modified>
</cp:coreProperties>
</file>