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64" r:id="rId4"/>
    <p:sldId id="270" r:id="rId5"/>
    <p:sldId id="284" r:id="rId6"/>
    <p:sldId id="271" r:id="rId7"/>
    <p:sldId id="272" r:id="rId8"/>
    <p:sldId id="273" r:id="rId9"/>
    <p:sldId id="27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519" y="2405042"/>
            <a:ext cx="11818961" cy="1406096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</a:t>
            </a:r>
            <a:r>
              <a:rPr lang="pt-BR" sz="89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TUDO</a:t>
            </a:r>
            <a:b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         </a:t>
            </a: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  <a:endParaRPr lang="pt-BR" sz="4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48473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TUDO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CRIADO POR TUAS MÃOS</a:t>
            </a:r>
          </a:p>
        </p:txBody>
      </p:sp>
    </p:spTree>
    <p:extLst>
      <p:ext uri="{BB962C8B-B14F-4D97-AF65-F5344CB8AC3E}">
        <p14:creationId xmlns:p14="http://schemas.microsoft.com/office/powerpoint/2010/main" val="8419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96852"/>
            <a:ext cx="12192000" cy="4110458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TU ÉS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INÍCIO, MEIO E FIM</a:t>
            </a:r>
          </a:p>
        </p:txBody>
      </p:sp>
    </p:spTree>
    <p:extLst>
      <p:ext uri="{BB962C8B-B14F-4D97-AF65-F5344CB8AC3E}">
        <p14:creationId xmlns:p14="http://schemas.microsoft.com/office/powerpoint/2010/main" val="122025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754"/>
            <a:ext cx="12192000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OS MARES, BEM MAIS QUE O SOL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 MARAVILHAS QUE O MUNDO CONHECEU</a:t>
            </a:r>
          </a:p>
        </p:txBody>
      </p:sp>
    </p:spTree>
    <p:extLst>
      <p:ext uri="{BB962C8B-B14F-4D97-AF65-F5344CB8AC3E}">
        <p14:creationId xmlns:p14="http://schemas.microsoft.com/office/powerpoint/2010/main" val="39350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84366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RIQUEZAS TESOUROS DESSA TERRA INCOMPARÁVEL ÉS PRA MIM</a:t>
            </a:r>
          </a:p>
        </p:txBody>
      </p:sp>
    </p:spTree>
    <p:extLst>
      <p:ext uri="{BB962C8B-B14F-4D97-AF65-F5344CB8AC3E}">
        <p14:creationId xmlns:p14="http://schemas.microsoft.com/office/powerpoint/2010/main" val="227134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" y="868619"/>
            <a:ext cx="12187451" cy="5120761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AMOR, SUA VIDA ENTREGOU 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SENHOR HUMILHADO FOI</a:t>
            </a:r>
          </a:p>
        </p:txBody>
      </p:sp>
    </p:spTree>
    <p:extLst>
      <p:ext uri="{BB962C8B-B14F-4D97-AF65-F5344CB8AC3E}">
        <p14:creationId xmlns:p14="http://schemas.microsoft.com/office/powerpoint/2010/main" val="324694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76427"/>
            <a:ext cx="12192001" cy="498157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UMA FLOR MACHUCADA NO JARDIM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MORREU POR MIM PENSOU EM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  AMOU</a:t>
            </a:r>
          </a:p>
        </p:txBody>
      </p:sp>
    </p:spTree>
    <p:extLst>
      <p:ext uri="{BB962C8B-B14F-4D97-AF65-F5344CB8AC3E}">
        <p14:creationId xmlns:p14="http://schemas.microsoft.com/office/powerpoint/2010/main" val="2883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9762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AS FORÇAS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PODER E REIS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A NATUREZA E TUDO QUE SE FEZ 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48473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TUDO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CRIADO POR TUAS MÃOS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96852"/>
            <a:ext cx="12192000" cy="4110458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DEUS TU ÉS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INÍCIO, MEIO E FIM</a:t>
            </a:r>
          </a:p>
        </p:txBody>
      </p:sp>
    </p:spTree>
    <p:extLst>
      <p:ext uri="{BB962C8B-B14F-4D97-AF65-F5344CB8AC3E}">
        <p14:creationId xmlns:p14="http://schemas.microsoft.com/office/powerpoint/2010/main" val="16568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754"/>
            <a:ext cx="12192000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OS MARES, BEM MAIS QUE O SOL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 MARAVILHAS QUE O MUNDO CONHECEU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84366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RIQUEZAS TESOUROS DESSA TERRA INCOMPARÁVEL ÉS PRA MIM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" y="868619"/>
            <a:ext cx="12187451" cy="5120761"/>
          </a:xfrm>
        </p:spPr>
        <p:txBody>
          <a:bodyPr>
            <a:noAutofit/>
          </a:bodyPr>
          <a:lstStyle/>
          <a:p>
            <a:pPr algn="ctr"/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AMOR, SUA VIDA ENTREGOU </a:t>
            </a:r>
            <a:b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SENHOR HUMILHADO FOI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76427"/>
            <a:ext cx="12192001" cy="498157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UMA FLOR MACHUCADA NO JARDIM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MORREU POR MIM PENSOU EM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  AMOU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9762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BEM MAIS QUE AS FORÇAS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PODER E REIS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A NATUREZA E TUDO QUE SE FEZ </a:t>
            </a:r>
          </a:p>
        </p:txBody>
      </p:sp>
    </p:spTree>
    <p:extLst>
      <p:ext uri="{BB962C8B-B14F-4D97-AF65-F5344CB8AC3E}">
        <p14:creationId xmlns:p14="http://schemas.microsoft.com/office/powerpoint/2010/main" val="1470853167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96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Pontuação da música 16x9</vt:lpstr>
      <vt:lpstr>     BEM MAIS QUE TUDO                              ALINE BARROS</vt:lpstr>
      <vt:lpstr>BEM MAIS QUE AS FORÇAS  PODER E REIS  QUE A NATUREZA E TUDO QUE SE FEZ </vt:lpstr>
      <vt:lpstr>BEM MAIS QUE TUDO  CRIADO POR TUAS MÃOS</vt:lpstr>
      <vt:lpstr> DEUS TU ÉS  O INÍCIO, MEIO E FIM</vt:lpstr>
      <vt:lpstr>BEM MAIS QUE OS MARES, BEM MAIS QUE O SOL E AS MARAVILHAS QUE O MUNDO CONHECEU</vt:lpstr>
      <vt:lpstr>AS RIQUEZAS TESOUROS DESSA TERRA INCOMPARÁVEL ÉS PRA MIM</vt:lpstr>
      <vt:lpstr>POR AMOR, SUA VIDA ENTREGOU  MEU SENHOR HUMILHADO FOI</vt:lpstr>
      <vt:lpstr>COMO UMA FLOR MACHUCADA NO JARDIM MORREU POR MIM PENSOU EM MIM  ME  AMOU</vt:lpstr>
      <vt:lpstr>BEM MAIS QUE AS FORÇAS  PODER E REIS  QUE A NATUREZA E TUDO QUE SE FEZ </vt:lpstr>
      <vt:lpstr>BEM MAIS QUE TUDO  CRIADO POR TUAS MÃOS</vt:lpstr>
      <vt:lpstr> DEUS TU ÉS  O INÍCIO, MEIO E FIM</vt:lpstr>
      <vt:lpstr>BEM MAIS QUE OS MARES, BEM MAIS QUE O SOL E AS MARAVILHAS QUE O MUNDO CONHECEU</vt:lpstr>
      <vt:lpstr>AS RIQUEZAS TESOUROS DESSA TERRA INCOMPARÁVEL ÉS PRA MIM</vt:lpstr>
      <vt:lpstr>POR AMOR, SUA VIDA ENTREGOU  MEU SENHOR HUMILHADO FOI</vt:lpstr>
      <vt:lpstr>COMO UMA FLOR MACHUCADA NO JARDIM MORREU POR MIM PENSOU EM MIM  ME  AMOU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2019-09-08T21:16:08Z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