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2603" y="-1913405"/>
            <a:ext cx="10129234" cy="4108361"/>
          </a:xfrm>
        </p:spPr>
        <p:txBody>
          <a:bodyPr>
            <a:normAutofit/>
          </a:bodyPr>
          <a:lstStyle/>
          <a:p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Bem Querer</a:t>
            </a:r>
            <a:b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b="1" dirty="0">
                <a:latin typeface="Arial Black" panose="020B0A04020102090204" pitchFamily="34" charset="0"/>
                <a:cs typeface="Aharoni" panose="02010803020104030203" pitchFamily="2" charset="-79"/>
              </a:rPr>
              <a:t>Marcos Góes</a:t>
            </a:r>
          </a:p>
        </p:txBody>
      </p:sp>
    </p:spTree>
    <p:extLst>
      <p:ext uri="{BB962C8B-B14F-4D97-AF65-F5344CB8AC3E}">
        <p14:creationId xmlns:p14="http://schemas.microsoft.com/office/powerpoint/2010/main" val="262284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349" y="1104363"/>
            <a:ext cx="11947301" cy="464927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Vai me afastar de Ti, de Tua bênção e do Teu amor</a:t>
            </a:r>
          </a:p>
        </p:txBody>
      </p:sp>
    </p:spTree>
    <p:extLst>
      <p:ext uri="{BB962C8B-B14F-4D97-AF65-F5344CB8AC3E}">
        <p14:creationId xmlns:p14="http://schemas.microsoft.com/office/powerpoint/2010/main" val="165158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349" y="1104363"/>
            <a:ext cx="11947301" cy="464927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És o meu Bem-querer, Te amo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Como eu Te amo, meu Jesus</a:t>
            </a:r>
          </a:p>
        </p:txBody>
      </p:sp>
    </p:spTree>
    <p:extLst>
      <p:ext uri="{BB962C8B-B14F-4D97-AF65-F5344CB8AC3E}">
        <p14:creationId xmlns:p14="http://schemas.microsoft.com/office/powerpoint/2010/main" val="127683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349" y="2445944"/>
            <a:ext cx="11947301" cy="354169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Me envolves com o Teu amor e por isso eu sou mais feliz</a:t>
            </a:r>
          </a:p>
        </p:txBody>
      </p:sp>
    </p:spTree>
    <p:extLst>
      <p:ext uri="{BB962C8B-B14F-4D97-AF65-F5344CB8AC3E}">
        <p14:creationId xmlns:p14="http://schemas.microsoft.com/office/powerpoint/2010/main" val="179076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349" y="885422"/>
            <a:ext cx="11947301" cy="508715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És o meu 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Bem-querer, 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meu Mestre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459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349" y="1380812"/>
            <a:ext cx="11947301" cy="557655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E tudo que tenho e sou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Vem de Tua mão, Senhor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502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349" y="1271788"/>
            <a:ext cx="11947301" cy="431442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Que se estende e me abençoa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875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6614" y="2208628"/>
            <a:ext cx="11698772" cy="581699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Mesmo sem merecer, pecador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O mais miserável dos homens que sou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4021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349" y="1169797"/>
            <a:ext cx="11947301" cy="581481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Me envolves com o Teu amor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E por isso eu sou mais feliz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637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349" y="1324542"/>
            <a:ext cx="11947301" cy="581481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Se a vida quer me tirar de Ti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Me afastar e me destruir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139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349" y="1516487"/>
            <a:ext cx="11947301" cy="382502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Eu clamo a Ti Jesus e Tu me dás a Tua vitória</a:t>
            </a:r>
          </a:p>
        </p:txBody>
      </p:sp>
    </p:spTree>
    <p:extLst>
      <p:ext uri="{BB962C8B-B14F-4D97-AF65-F5344CB8AC3E}">
        <p14:creationId xmlns:p14="http://schemas.microsoft.com/office/powerpoint/2010/main" val="283972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349" y="1662167"/>
            <a:ext cx="11947301" cy="464927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Pois estou bem certo de que nada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Nem na morte e nem na vida</a:t>
            </a:r>
          </a:p>
        </p:txBody>
      </p:sp>
    </p:spTree>
    <p:extLst>
      <p:ext uri="{BB962C8B-B14F-4D97-AF65-F5344CB8AC3E}">
        <p14:creationId xmlns:p14="http://schemas.microsoft.com/office/powerpoint/2010/main" val="3672412692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27</TotalTime>
  <Words>88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Aharoni</vt:lpstr>
      <vt:lpstr>Arial</vt:lpstr>
      <vt:lpstr>Arial Black</vt:lpstr>
      <vt:lpstr>Century Gothic</vt:lpstr>
      <vt:lpstr>Trilha de Vapor</vt:lpstr>
      <vt:lpstr>Bem Querer Marcos Góes</vt:lpstr>
      <vt:lpstr>És o meu  Bem-querer,  meu Mestre </vt:lpstr>
      <vt:lpstr>E tudo que tenho e sou Vem de Tua mão, Senhor </vt:lpstr>
      <vt:lpstr>Que se estende e me abençoa </vt:lpstr>
      <vt:lpstr>Mesmo sem merecer, pecador O mais miserável dos homens que sou </vt:lpstr>
      <vt:lpstr>Me envolves com o Teu amor E por isso eu sou mais feliz </vt:lpstr>
      <vt:lpstr>Se a vida quer me tirar de Ti Me afastar e me destruir </vt:lpstr>
      <vt:lpstr>Eu clamo a Ti Jesus e Tu me dás a Tua vitória</vt:lpstr>
      <vt:lpstr>Pois estou bem certo de que nada Nem na morte e nem na vida</vt:lpstr>
      <vt:lpstr>Vai me afastar de Ti, de Tua bênção e do Teu amor</vt:lpstr>
      <vt:lpstr>És o meu Bem-querer, Te amo Como eu Te amo, meu Jesus</vt:lpstr>
      <vt:lpstr>Me envolves com o Teu amor e por isso eu sou mais feliz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Me Rendo Leonardo Gonçalves</dc:title>
  <dc:creator>Pastor Marcio</dc:creator>
  <cp:lastModifiedBy>GARDÊNIA</cp:lastModifiedBy>
  <cp:revision>6</cp:revision>
  <dcterms:created xsi:type="dcterms:W3CDTF">2016-01-17T01:54:46Z</dcterms:created>
  <dcterms:modified xsi:type="dcterms:W3CDTF">2018-09-28T21:52:01Z</dcterms:modified>
</cp:coreProperties>
</file>