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858" y="-15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4B9D0-29CD-4AC0-BBAF-A5F917B6E0F2}" type="datetimeFigureOut">
              <a:rPr lang="pt-BR" smtClean="0"/>
              <a:t>16/10/2022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7DD2D-6818-47AA-A16F-430EA2D764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552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4B9D0-29CD-4AC0-BBAF-A5F917B6E0F2}" type="datetimeFigureOut">
              <a:rPr lang="pt-BR" smtClean="0"/>
              <a:t>16/10/2022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7DD2D-6818-47AA-A16F-430EA2D764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687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4B9D0-29CD-4AC0-BBAF-A5F917B6E0F2}" type="datetimeFigureOut">
              <a:rPr lang="pt-BR" smtClean="0"/>
              <a:t>16/10/2022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7DD2D-6818-47AA-A16F-430EA2D764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2368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4B9D0-29CD-4AC0-BBAF-A5F917B6E0F2}" type="datetimeFigureOut">
              <a:rPr lang="pt-BR" smtClean="0"/>
              <a:t>16/10/2022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7DD2D-6818-47AA-A16F-430EA2D764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4932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4B9D0-29CD-4AC0-BBAF-A5F917B6E0F2}" type="datetimeFigureOut">
              <a:rPr lang="pt-BR" smtClean="0"/>
              <a:t>16/10/2022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7DD2D-6818-47AA-A16F-430EA2D764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041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4B9D0-29CD-4AC0-BBAF-A5F917B6E0F2}" type="datetimeFigureOut">
              <a:rPr lang="pt-BR" smtClean="0"/>
              <a:t>16/10/2022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7DD2D-6818-47AA-A16F-430EA2D764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3221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4B9D0-29CD-4AC0-BBAF-A5F917B6E0F2}" type="datetimeFigureOut">
              <a:rPr lang="pt-BR" smtClean="0"/>
              <a:t>16/10/2022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7DD2D-6818-47AA-A16F-430EA2D764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3508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4B9D0-29CD-4AC0-BBAF-A5F917B6E0F2}" type="datetimeFigureOut">
              <a:rPr lang="pt-BR" smtClean="0"/>
              <a:t>16/10/2022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7DD2D-6818-47AA-A16F-430EA2D764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2343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4B9D0-29CD-4AC0-BBAF-A5F917B6E0F2}" type="datetimeFigureOut">
              <a:rPr lang="pt-BR" smtClean="0"/>
              <a:t>16/10/2022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7DD2D-6818-47AA-A16F-430EA2D764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7285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4B9D0-29CD-4AC0-BBAF-A5F917B6E0F2}" type="datetimeFigureOut">
              <a:rPr lang="pt-BR" smtClean="0"/>
              <a:t>16/10/2022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7DD2D-6818-47AA-A16F-430EA2D764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1352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4B9D0-29CD-4AC0-BBAF-A5F917B6E0F2}" type="datetimeFigureOut">
              <a:rPr lang="pt-BR" smtClean="0"/>
              <a:t>16/10/2022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7DD2D-6818-47AA-A16F-430EA2D764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8493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74B9D0-29CD-4AC0-BBAF-A5F917B6E0F2}" type="datetimeFigureOut">
              <a:rPr lang="pt-BR" smtClean="0"/>
              <a:t>16/10/2022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7DD2D-6818-47AA-A16F-430EA2D764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8434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48929" y="414440"/>
            <a:ext cx="10958052" cy="2387600"/>
          </a:xfrm>
        </p:spPr>
        <p:txBody>
          <a:bodyPr>
            <a:normAutofit/>
          </a:bodyPr>
          <a:lstStyle/>
          <a:p>
            <a:r>
              <a:rPr lang="pt-BR" sz="9600" b="1" dirty="0" smtClean="0">
                <a:latin typeface="Arial Black" panose="020B0A04020102020204" pitchFamily="34" charset="0"/>
              </a:rPr>
              <a:t>BEM SUPREMO</a:t>
            </a:r>
            <a:endParaRPr lang="pt-BR" sz="9600" b="1" dirty="0">
              <a:latin typeface="Arial Black" panose="020B0A0402010202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472193"/>
            <a:ext cx="9144000" cy="1655762"/>
          </a:xfrm>
        </p:spPr>
        <p:txBody>
          <a:bodyPr>
            <a:noAutofit/>
          </a:bodyPr>
          <a:lstStyle/>
          <a:p>
            <a:r>
              <a:rPr lang="pt-BR" sz="6000" b="1" dirty="0" smtClean="0">
                <a:latin typeface="Arial Black" panose="020B0A04020102020204" pitchFamily="34" charset="0"/>
              </a:rPr>
              <a:t>ADHEMAR DE CAMPOS</a:t>
            </a:r>
            <a:endParaRPr lang="pt-BR" sz="6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2716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45805" y="118354"/>
            <a:ext cx="11744633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ANTES EU TE CONHECIA DE OUVIR FALAR,</a:t>
            </a:r>
            <a:r>
              <a:rPr lang="pt-BR" sz="5400" b="1" dirty="0" smtClean="0">
                <a:latin typeface="Arial Black" panose="020B0A04020102020204" pitchFamily="34" charset="0"/>
              </a:rPr>
              <a:t/>
            </a:r>
            <a:br>
              <a:rPr lang="pt-BR" sz="5400" b="1" dirty="0" smtClean="0">
                <a:latin typeface="Arial Black" panose="020B0A04020102020204" pitchFamily="34" charset="0"/>
              </a:rPr>
            </a:br>
            <a:r>
              <a:rPr lang="pt-BR" sz="5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MAS AGORA DE CONTIGO ANDAR</a:t>
            </a:r>
            <a:r>
              <a:rPr lang="pt-BR" sz="5400" b="1" dirty="0" smtClean="0">
                <a:latin typeface="Arial Black" panose="020B0A04020102020204" pitchFamily="34" charset="0"/>
              </a:rPr>
              <a:t/>
            </a:r>
            <a:br>
              <a:rPr lang="pt-BR" sz="5400" b="1" dirty="0" smtClean="0">
                <a:latin typeface="Arial Black" panose="020B0A04020102020204" pitchFamily="34" charset="0"/>
              </a:rPr>
            </a:br>
            <a:r>
              <a:rPr lang="pt-BR" sz="5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EU SEI O DEUS QUE TENHO</a:t>
            </a:r>
            <a:r>
              <a:rPr lang="pt-BR" sz="5400" b="1" dirty="0" smtClean="0">
                <a:latin typeface="Arial Black" panose="020B0A04020102020204" pitchFamily="34" charset="0"/>
              </a:rPr>
              <a:t/>
            </a:r>
            <a:br>
              <a:rPr lang="pt-BR" sz="5400" b="1" dirty="0" smtClean="0">
                <a:latin typeface="Arial Black" panose="020B0A04020102020204" pitchFamily="34" charset="0"/>
              </a:rPr>
            </a:br>
            <a:r>
              <a:rPr lang="pt-BR" sz="5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MEU REI, SENHOR E PAI</a:t>
            </a:r>
            <a:r>
              <a:rPr lang="pt-BR" sz="5400" b="1" dirty="0" smtClean="0">
                <a:latin typeface="Arial Black" panose="020B0A04020102020204" pitchFamily="34" charset="0"/>
              </a:rPr>
              <a:t/>
            </a:r>
            <a:br>
              <a:rPr lang="pt-BR" sz="5400" b="1" dirty="0" smtClean="0">
                <a:latin typeface="Arial Black" panose="020B0A04020102020204" pitchFamily="34" charset="0"/>
              </a:rPr>
            </a:br>
            <a:r>
              <a:rPr lang="pt-BR" sz="5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TE QUERO EM MINHA VIDA</a:t>
            </a:r>
            <a:r>
              <a:rPr lang="pt-BR" sz="5400" b="1" dirty="0" smtClean="0">
                <a:latin typeface="Arial Black" panose="020B0A04020102020204" pitchFamily="34" charset="0"/>
              </a:rPr>
              <a:t/>
            </a:r>
            <a:br>
              <a:rPr lang="pt-BR" sz="5400" b="1" dirty="0" smtClean="0">
                <a:latin typeface="Arial Black" panose="020B0A04020102020204" pitchFamily="34" charset="0"/>
              </a:rPr>
            </a:br>
            <a:r>
              <a:rPr lang="pt-BR" sz="5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MAIS E MAIS</a:t>
            </a:r>
            <a:endParaRPr lang="pt-BR" sz="54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0948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21225" y="117987"/>
            <a:ext cx="11970775" cy="76636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ANTES EU TE CONHECIA DE OUVIR FALAR</a:t>
            </a:r>
            <a:r>
              <a:rPr lang="pt-BR" sz="5400" b="1" dirty="0" smtClean="0">
                <a:latin typeface="Arial Black" panose="020B0A04020102020204" pitchFamily="34" charset="0"/>
              </a:rPr>
              <a:t/>
            </a:r>
            <a:br>
              <a:rPr lang="pt-BR" sz="5400" b="1" dirty="0" smtClean="0">
                <a:latin typeface="Arial Black" panose="020B0A04020102020204" pitchFamily="34" charset="0"/>
              </a:rPr>
            </a:br>
            <a:r>
              <a:rPr lang="pt-BR" sz="5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MAS AGORA DE CONTIGO ANDAR</a:t>
            </a:r>
            <a:r>
              <a:rPr lang="pt-BR" sz="5400" b="1" dirty="0" smtClean="0">
                <a:latin typeface="Arial Black" panose="020B0A04020102020204" pitchFamily="34" charset="0"/>
              </a:rPr>
              <a:t/>
            </a:r>
            <a:br>
              <a:rPr lang="pt-BR" sz="5400" b="1" dirty="0" smtClean="0">
                <a:latin typeface="Arial Black" panose="020B0A04020102020204" pitchFamily="34" charset="0"/>
              </a:rPr>
            </a:br>
            <a:r>
              <a:rPr lang="pt-BR" sz="5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TU ÉS MEU BEM SUPREMO,</a:t>
            </a:r>
            <a:r>
              <a:rPr lang="pt-BR" sz="5400" b="1" dirty="0" smtClean="0">
                <a:latin typeface="Arial Black" panose="020B0A04020102020204" pitchFamily="34" charset="0"/>
              </a:rPr>
              <a:t/>
            </a:r>
            <a:br>
              <a:rPr lang="pt-BR" sz="5400" b="1" dirty="0" smtClean="0">
                <a:latin typeface="Arial Black" panose="020B0A04020102020204" pitchFamily="34" charset="0"/>
              </a:rPr>
            </a:br>
            <a:r>
              <a:rPr lang="pt-BR" sz="5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MEU REI, SENHOR E PAI,</a:t>
            </a:r>
            <a:r>
              <a:rPr lang="pt-BR" sz="5400" b="1" dirty="0" smtClean="0">
                <a:latin typeface="Arial Black" panose="020B0A04020102020204" pitchFamily="34" charset="0"/>
              </a:rPr>
              <a:t/>
            </a:r>
            <a:br>
              <a:rPr lang="pt-BR" sz="5400" b="1" dirty="0" smtClean="0">
                <a:latin typeface="Arial Black" panose="020B0A04020102020204" pitchFamily="34" charset="0"/>
              </a:rPr>
            </a:br>
            <a:r>
              <a:rPr lang="pt-BR" sz="5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ME ALEGRO EM TUA VONTADE</a:t>
            </a:r>
            <a:r>
              <a:rPr lang="pt-BR" sz="5400" b="1" dirty="0" smtClean="0">
                <a:latin typeface="Arial Black" panose="020B0A04020102020204" pitchFamily="34" charset="0"/>
              </a:rPr>
              <a:t/>
            </a:r>
            <a:br>
              <a:rPr lang="pt-BR" sz="5400" b="1" dirty="0" smtClean="0">
                <a:latin typeface="Arial Black" panose="020B0A04020102020204" pitchFamily="34" charset="0"/>
              </a:rPr>
            </a:br>
            <a:r>
              <a:rPr lang="pt-BR" sz="5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MAIS E MAIS</a:t>
            </a: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endParaRPr lang="pt-BR" sz="6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1737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90052" y="188874"/>
            <a:ext cx="11449664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66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TU SONDAS</a:t>
            </a:r>
            <a:r>
              <a:rPr lang="pt-BR" sz="6600" b="1" dirty="0" smtClean="0">
                <a:latin typeface="Arial Black" panose="020B0A04020102020204" pitchFamily="34" charset="0"/>
              </a:rPr>
              <a:t/>
            </a:r>
            <a:br>
              <a:rPr lang="pt-BR" sz="6600" b="1" dirty="0" smtClean="0">
                <a:latin typeface="Arial Black" panose="020B0A04020102020204" pitchFamily="34" charset="0"/>
              </a:rPr>
            </a:br>
            <a:r>
              <a:rPr lang="pt-BR" sz="66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E CONHECES MEU CORAÇÃO SENHOR</a:t>
            </a:r>
            <a:r>
              <a:rPr lang="pt-BR" sz="6600" b="1" dirty="0" smtClean="0">
                <a:latin typeface="Arial Black" panose="020B0A04020102020204" pitchFamily="34" charset="0"/>
              </a:rPr>
              <a:t/>
            </a:r>
            <a:br>
              <a:rPr lang="pt-BR" sz="6600" b="1" dirty="0" smtClean="0">
                <a:latin typeface="Arial Black" panose="020B0A04020102020204" pitchFamily="34" charset="0"/>
              </a:rPr>
            </a:br>
            <a:r>
              <a:rPr lang="pt-BR" sz="66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SABES, SOU LIMITADO</a:t>
            </a:r>
            <a:r>
              <a:rPr lang="pt-BR" sz="6600" b="1" dirty="0" smtClean="0">
                <a:latin typeface="Arial Black" panose="020B0A04020102020204" pitchFamily="34" charset="0"/>
              </a:rPr>
              <a:t/>
            </a:r>
            <a:br>
              <a:rPr lang="pt-BR" sz="6600" b="1" dirty="0" smtClean="0">
                <a:latin typeface="Arial Black" panose="020B0A04020102020204" pitchFamily="34" charset="0"/>
              </a:rPr>
            </a:br>
            <a:r>
              <a:rPr lang="pt-BR" sz="66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MAS CONTO COM TEU AMOR</a:t>
            </a:r>
            <a:endParaRPr lang="pt-BR" sz="66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1886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452283" y="203623"/>
            <a:ext cx="11331678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72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SENDO POIS TEU FILHO</a:t>
            </a:r>
            <a:r>
              <a:rPr lang="pt-BR" sz="7200" b="1" dirty="0" smtClean="0">
                <a:latin typeface="Arial Black" panose="020B0A04020102020204" pitchFamily="34" charset="0"/>
              </a:rPr>
              <a:t/>
            </a:r>
            <a:br>
              <a:rPr lang="pt-BR" sz="7200" b="1" dirty="0" smtClean="0">
                <a:latin typeface="Arial Black" panose="020B0A04020102020204" pitchFamily="34" charset="0"/>
              </a:rPr>
            </a:br>
            <a:r>
              <a:rPr lang="pt-BR" sz="72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VENHO TE DAR LOUVOR</a:t>
            </a:r>
            <a:r>
              <a:rPr lang="pt-BR" sz="7200" b="1" dirty="0" smtClean="0">
                <a:latin typeface="Arial Black" panose="020B0A04020102020204" pitchFamily="34" charset="0"/>
              </a:rPr>
              <a:t/>
            </a:r>
            <a:br>
              <a:rPr lang="pt-BR" sz="7200" b="1" dirty="0" smtClean="0">
                <a:latin typeface="Arial Black" panose="020B0A04020102020204" pitchFamily="34" charset="0"/>
              </a:rPr>
            </a:br>
            <a:r>
              <a:rPr lang="pt-BR" sz="72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QUE BOM É TUA VIDA</a:t>
            </a:r>
            <a:r>
              <a:rPr lang="pt-BR" sz="7200" b="1" dirty="0" smtClean="0">
                <a:latin typeface="Arial Black" panose="020B0A04020102020204" pitchFamily="34" charset="0"/>
              </a:rPr>
              <a:t/>
            </a:r>
            <a:br>
              <a:rPr lang="pt-BR" sz="7200" b="1" dirty="0" smtClean="0">
                <a:latin typeface="Arial Black" panose="020B0A04020102020204" pitchFamily="34" charset="0"/>
              </a:rPr>
            </a:br>
            <a:r>
              <a:rPr lang="pt-BR" sz="72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EM MINHA VIDA</a:t>
            </a:r>
            <a:endParaRPr lang="pt-BR" sz="72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9256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49045" y="262617"/>
            <a:ext cx="11184194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66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TU SONDAS</a:t>
            </a:r>
            <a:r>
              <a:rPr lang="pt-BR" sz="6600" b="1" dirty="0" smtClean="0">
                <a:latin typeface="Arial Black" panose="020B0A04020102020204" pitchFamily="34" charset="0"/>
              </a:rPr>
              <a:t/>
            </a:r>
            <a:br>
              <a:rPr lang="pt-BR" sz="6600" b="1" dirty="0" smtClean="0">
                <a:latin typeface="Arial Black" panose="020B0A04020102020204" pitchFamily="34" charset="0"/>
              </a:rPr>
            </a:br>
            <a:r>
              <a:rPr lang="pt-BR" sz="66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E CONHECES MEU CORAÇÃO SENHOR</a:t>
            </a:r>
            <a:r>
              <a:rPr lang="pt-BR" sz="6600" b="1" dirty="0" smtClean="0">
                <a:latin typeface="Arial Black" panose="020B0A04020102020204" pitchFamily="34" charset="0"/>
              </a:rPr>
              <a:t/>
            </a:r>
            <a:br>
              <a:rPr lang="pt-BR" sz="6600" b="1" dirty="0" smtClean="0">
                <a:latin typeface="Arial Black" panose="020B0A04020102020204" pitchFamily="34" charset="0"/>
              </a:rPr>
            </a:br>
            <a:r>
              <a:rPr lang="pt-BR" sz="66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SABES, DE TI DEPENDO</a:t>
            </a:r>
            <a:r>
              <a:rPr lang="pt-BR" sz="6600" b="1" dirty="0" smtClean="0">
                <a:latin typeface="Arial Black" panose="020B0A04020102020204" pitchFamily="34" charset="0"/>
              </a:rPr>
              <a:t/>
            </a:r>
            <a:br>
              <a:rPr lang="pt-BR" sz="6600" b="1" dirty="0" smtClean="0">
                <a:latin typeface="Arial Black" panose="020B0A04020102020204" pitchFamily="34" charset="0"/>
              </a:rPr>
            </a:br>
            <a:r>
              <a:rPr lang="pt-BR" sz="66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E CONTO COM TEU AMOR</a:t>
            </a:r>
            <a:endParaRPr lang="pt-BR" sz="66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9006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78541" y="159378"/>
            <a:ext cx="11375923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72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SENDO POIS TEU FILHO</a:t>
            </a:r>
            <a:r>
              <a:rPr lang="pt-BR" sz="7200" b="1" dirty="0" smtClean="0">
                <a:latin typeface="Arial Black" panose="020B0A04020102020204" pitchFamily="34" charset="0"/>
              </a:rPr>
              <a:t/>
            </a:r>
            <a:br>
              <a:rPr lang="pt-BR" sz="7200" b="1" dirty="0" smtClean="0">
                <a:latin typeface="Arial Black" panose="020B0A04020102020204" pitchFamily="34" charset="0"/>
              </a:rPr>
            </a:br>
            <a:r>
              <a:rPr lang="pt-BR" sz="72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VENHO TE DAR LOUVOR</a:t>
            </a:r>
            <a:r>
              <a:rPr lang="pt-BR" sz="7200" b="1" dirty="0" smtClean="0">
                <a:latin typeface="Arial Black" panose="020B0A04020102020204" pitchFamily="34" charset="0"/>
              </a:rPr>
              <a:t/>
            </a:r>
            <a:br>
              <a:rPr lang="pt-BR" sz="7200" b="1" dirty="0" smtClean="0">
                <a:latin typeface="Arial Black" panose="020B0A04020102020204" pitchFamily="34" charset="0"/>
              </a:rPr>
            </a:br>
            <a:r>
              <a:rPr lang="pt-BR" sz="72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QUE BOM É TUA VIDA</a:t>
            </a:r>
            <a:r>
              <a:rPr lang="pt-BR" sz="7200" b="1" dirty="0" smtClean="0">
                <a:latin typeface="Arial Black" panose="020B0A04020102020204" pitchFamily="34" charset="0"/>
              </a:rPr>
              <a:t/>
            </a:r>
            <a:br>
              <a:rPr lang="pt-BR" sz="7200" b="1" dirty="0" smtClean="0">
                <a:latin typeface="Arial Black" panose="020B0A04020102020204" pitchFamily="34" charset="0"/>
              </a:rPr>
            </a:br>
            <a:r>
              <a:rPr lang="pt-BR" sz="72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EM MINHA VIDA</a:t>
            </a:r>
            <a:endParaRPr lang="pt-BR" sz="72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6149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452283" y="292114"/>
            <a:ext cx="11080956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66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QUE GLÓRIA É TUA VIDA</a:t>
            </a:r>
            <a:r>
              <a:rPr lang="pt-BR" sz="6600" b="1" dirty="0" smtClean="0">
                <a:latin typeface="Arial Black" panose="020B0A04020102020204" pitchFamily="34" charset="0"/>
              </a:rPr>
              <a:t/>
            </a:r>
            <a:br>
              <a:rPr lang="pt-BR" sz="6600" b="1" dirty="0" smtClean="0">
                <a:latin typeface="Arial Black" panose="020B0A04020102020204" pitchFamily="34" charset="0"/>
              </a:rPr>
            </a:br>
            <a:r>
              <a:rPr lang="pt-BR" sz="66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EM MINHA VIDA</a:t>
            </a:r>
            <a:r>
              <a:rPr lang="pt-BR" sz="6600" b="1" dirty="0" smtClean="0">
                <a:latin typeface="Arial Black" panose="020B0A04020102020204" pitchFamily="34" charset="0"/>
              </a:rPr>
              <a:t/>
            </a:r>
            <a:br>
              <a:rPr lang="pt-BR" sz="6600" b="1" dirty="0" smtClean="0">
                <a:latin typeface="Arial Black" panose="020B0A04020102020204" pitchFamily="34" charset="0"/>
              </a:rPr>
            </a:br>
            <a:r>
              <a:rPr lang="pt-BR" sz="66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ME ALEGRO COM TUA VIDA</a:t>
            </a:r>
            <a:r>
              <a:rPr lang="pt-BR" sz="6600" b="1" dirty="0" smtClean="0">
                <a:latin typeface="Arial Black" panose="020B0A04020102020204" pitchFamily="34" charset="0"/>
              </a:rPr>
              <a:t/>
            </a:r>
            <a:br>
              <a:rPr lang="pt-BR" sz="6600" b="1" dirty="0" smtClean="0">
                <a:latin typeface="Arial Black" panose="020B0A04020102020204" pitchFamily="34" charset="0"/>
              </a:rPr>
            </a:br>
            <a:r>
              <a:rPr lang="pt-BR" sz="66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EM MINHA VIDA</a:t>
            </a:r>
            <a:endParaRPr lang="pt-BR" sz="66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6951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37</Words>
  <Application>Microsoft Office PowerPoint</Application>
  <PresentationFormat>Widescreen</PresentationFormat>
  <Paragraphs>9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3" baseType="lpstr">
      <vt:lpstr>Arial</vt:lpstr>
      <vt:lpstr>Arial Black</vt:lpstr>
      <vt:lpstr>Calibri</vt:lpstr>
      <vt:lpstr>Calibri Light</vt:lpstr>
      <vt:lpstr>Tema do Office</vt:lpstr>
      <vt:lpstr>BEM SUPREMO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BEM SUPREMO</dc:title>
  <dc:creator>Carlos</dc:creator>
  <cp:lastModifiedBy>Carlos</cp:lastModifiedBy>
  <cp:revision>3</cp:revision>
  <dcterms:created xsi:type="dcterms:W3CDTF">2022-10-16T14:19:30Z</dcterms:created>
  <dcterms:modified xsi:type="dcterms:W3CDTF">2022-10-16T20:05:51Z</dcterms:modified>
</cp:coreProperties>
</file>