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7"/>
  </p:notesMasterIdLst>
  <p:handoutMasterIdLst>
    <p:handoutMasterId r:id="rId28"/>
  </p:handoutMasterIdLst>
  <p:sldIdLst>
    <p:sldId id="258" r:id="rId3"/>
    <p:sldId id="264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91" r:id="rId17"/>
    <p:sldId id="282" r:id="rId18"/>
    <p:sldId id="283" r:id="rId19"/>
    <p:sldId id="284" r:id="rId20"/>
    <p:sldId id="285" r:id="rId21"/>
    <p:sldId id="286" r:id="rId22"/>
    <p:sldId id="287" r:id="rId23"/>
    <p:sldId id="289" r:id="rId24"/>
    <p:sldId id="288" r:id="rId25"/>
    <p:sldId id="29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7" autoAdjust="0"/>
    <p:restoredTop sz="96305" autoAdjust="0"/>
  </p:normalViewPr>
  <p:slideViewPr>
    <p:cSldViewPr snapToGrid="0">
      <p:cViewPr varScale="1">
        <p:scale>
          <a:sx n="70" d="100"/>
          <a:sy n="70" d="100"/>
        </p:scale>
        <p:origin x="53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5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pt-BR" smtClean="0"/>
              <a:t>11/08/2019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pt-BR" noProof="0" smtClean="0"/>
              <a:t>11/08/2019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0A17-C634-4E0C-9850-802A7E30D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pt-BR" noProof="0" smtClean="0"/>
              <a:t>11/08/2019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pt-BR" noProof="0" smtClean="0"/>
              <a:t>11/08/2019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pt-BR" noProof="0" smtClean="0"/>
              <a:t>11/08/2019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a livre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pt-BR" noProof="0" smtClean="0"/>
              <a:t>11/08/2019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pt-BR" noProof="0" smtClean="0"/>
              <a:t>11/08/2019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pt-BR" noProof="0" smtClean="0"/>
              <a:t>11/08/2019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pt-BR" noProof="0" smtClean="0"/>
              <a:t>11/08/2019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pt-BR" noProof="0" smtClean="0"/>
              <a:t>11/08/2019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6"/>
            <a:r>
              <a:rPr lang="pt-BR" noProof="0" dirty="0"/>
              <a:t>Sete</a:t>
            </a:r>
          </a:p>
          <a:p>
            <a:pPr lvl="7"/>
            <a:r>
              <a:rPr lang="pt-BR" noProof="0" dirty="0"/>
              <a:t>Oito</a:t>
            </a:r>
          </a:p>
          <a:p>
            <a:pPr lvl="8"/>
            <a:r>
              <a:rPr lang="pt-BR" noProof="0" dirty="0"/>
              <a:t>Nove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pt-BR" noProof="0" smtClean="0"/>
              <a:t>11/08/2019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470552" y="0"/>
            <a:ext cx="7281754" cy="2627875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pt-BR" sz="72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CASA DO PAI</a:t>
            </a:r>
            <a:br>
              <a:rPr lang="pt-BR" sz="54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400" u="sng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ALINE BARROS</a:t>
            </a:r>
            <a:endParaRPr lang="pt-BR" sz="4400" b="1" i="0" u="sng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2447044"/>
            <a:ext cx="12192000" cy="3978275"/>
          </a:xfrm>
        </p:spPr>
        <p:txBody>
          <a:bodyPr>
            <a:no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TUDO O QUE EU SOU É PARA TI</a:t>
            </a:r>
            <a:br>
              <a:rPr lang="pt-BR" sz="9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VIVO SÓ </a:t>
            </a:r>
            <a:br>
              <a:rPr lang="pt-BR" sz="9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PRA TI</a:t>
            </a:r>
          </a:p>
        </p:txBody>
      </p:sp>
    </p:spTree>
    <p:extLst>
      <p:ext uri="{BB962C8B-B14F-4D97-AF65-F5344CB8AC3E}">
        <p14:creationId xmlns:p14="http://schemas.microsoft.com/office/powerpoint/2010/main" val="310422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" y="2620963"/>
            <a:ext cx="12191999" cy="4237037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CONHECES, 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SABES TUDO 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QUE EU PRECISO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ANTES MESMO DE FALAR</a:t>
            </a:r>
          </a:p>
        </p:txBody>
      </p:sp>
    </p:spTree>
    <p:extLst>
      <p:ext uri="{BB962C8B-B14F-4D97-AF65-F5344CB8AC3E}">
        <p14:creationId xmlns:p14="http://schemas.microsoft.com/office/powerpoint/2010/main" val="696668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2402302"/>
            <a:ext cx="12191999" cy="4237037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AMAS, TEU AMOR É BEM MAIOR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DO QUE EU POSSA IMAGINAR</a:t>
            </a:r>
          </a:p>
        </p:txBody>
      </p:sp>
    </p:spTree>
    <p:extLst>
      <p:ext uri="{BB962C8B-B14F-4D97-AF65-F5344CB8AC3E}">
        <p14:creationId xmlns:p14="http://schemas.microsoft.com/office/powerpoint/2010/main" val="847058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1887538"/>
            <a:ext cx="12191999" cy="4970462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QUERO SER SÓ APENAS O TEU SERVO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QUERO ATRAIR TEU OLHAR DE AMOR, SENHOR</a:t>
            </a:r>
          </a:p>
        </p:txBody>
      </p:sp>
    </p:spTree>
    <p:extLst>
      <p:ext uri="{BB962C8B-B14F-4D97-AF65-F5344CB8AC3E}">
        <p14:creationId xmlns:p14="http://schemas.microsoft.com/office/powerpoint/2010/main" val="3362330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1103085"/>
            <a:ext cx="12148457" cy="4651829"/>
          </a:xfrm>
        </p:spPr>
        <p:txBody>
          <a:bodyPr>
            <a:no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VENHO A TI COMO UM FILHO QUE TE AMA</a:t>
            </a:r>
          </a:p>
        </p:txBody>
      </p:sp>
    </p:spTree>
    <p:extLst>
      <p:ext uri="{BB962C8B-B14F-4D97-AF65-F5344CB8AC3E}">
        <p14:creationId xmlns:p14="http://schemas.microsoft.com/office/powerpoint/2010/main" val="4015429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2096988"/>
            <a:ext cx="12148457" cy="4651829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TUDO O QUE EU QUERO 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É ESTAR PERTO DE TI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SENHOR</a:t>
            </a:r>
          </a:p>
        </p:txBody>
      </p:sp>
    </p:spTree>
    <p:extLst>
      <p:ext uri="{BB962C8B-B14F-4D97-AF65-F5344CB8AC3E}">
        <p14:creationId xmlns:p14="http://schemas.microsoft.com/office/powerpoint/2010/main" val="1245836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2255838"/>
            <a:ext cx="12191999" cy="4602162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NOS TEUS BRAÇOS EU QUERO DESCANÇAR 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CORRENDO IREI PRA TE ABRAÇAR, MEU PAI</a:t>
            </a:r>
          </a:p>
        </p:txBody>
      </p:sp>
    </p:spTree>
    <p:extLst>
      <p:ext uri="{BB962C8B-B14F-4D97-AF65-F5344CB8AC3E}">
        <p14:creationId xmlns:p14="http://schemas.microsoft.com/office/powerpoint/2010/main" val="2040986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1514569"/>
            <a:ext cx="12191999" cy="5111750"/>
          </a:xfrm>
        </p:spPr>
        <p:txBody>
          <a:bodyPr>
            <a:noAutofit/>
          </a:bodyPr>
          <a:lstStyle/>
          <a:p>
            <a:pPr algn="ctr"/>
            <a:r>
              <a:rPr lang="pt-BR" sz="85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 ÉS A MINHA HERANÇA, MEU PAI</a:t>
            </a:r>
            <a:br>
              <a:rPr lang="pt-BR" sz="85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5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RAZÃO DA MINHA VIDA</a:t>
            </a:r>
            <a:br>
              <a:rPr lang="pt-BR" sz="85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5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MEU PAI</a:t>
            </a:r>
          </a:p>
        </p:txBody>
      </p:sp>
    </p:spTree>
    <p:extLst>
      <p:ext uri="{BB962C8B-B14F-4D97-AF65-F5344CB8AC3E}">
        <p14:creationId xmlns:p14="http://schemas.microsoft.com/office/powerpoint/2010/main" val="1915853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2269408"/>
            <a:ext cx="12192000" cy="3301822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TUDO O QUE EU PRECISO ESTÁ EM TI</a:t>
            </a:r>
          </a:p>
        </p:txBody>
      </p:sp>
    </p:spTree>
    <p:extLst>
      <p:ext uri="{BB962C8B-B14F-4D97-AF65-F5344CB8AC3E}">
        <p14:creationId xmlns:p14="http://schemas.microsoft.com/office/powerpoint/2010/main" val="2207738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1637400"/>
            <a:ext cx="12191999" cy="5111750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QUERO ESTAR NA CASA DO PAI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COMER EM TUA MESA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MEU PAI</a:t>
            </a:r>
          </a:p>
        </p:txBody>
      </p:sp>
    </p:spTree>
    <p:extLst>
      <p:ext uri="{BB962C8B-B14F-4D97-AF65-F5344CB8AC3E}">
        <p14:creationId xmlns:p14="http://schemas.microsoft.com/office/powerpoint/2010/main" val="47355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2236660"/>
            <a:ext cx="12191999" cy="4237037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CONHECES, 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SABES TUDO 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QUE EU PRECISO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ANTES MESMO DE FALAR</a:t>
            </a:r>
          </a:p>
        </p:txBody>
      </p:sp>
    </p:spTree>
    <p:extLst>
      <p:ext uri="{BB962C8B-B14F-4D97-AF65-F5344CB8AC3E}">
        <p14:creationId xmlns:p14="http://schemas.microsoft.com/office/powerpoint/2010/main" val="2297519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1628178"/>
            <a:ext cx="12191999" cy="3978275"/>
          </a:xfrm>
        </p:spPr>
        <p:txBody>
          <a:bodyPr>
            <a:no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TUDO O QUE EU SOU É PARA TI</a:t>
            </a:r>
            <a:br>
              <a:rPr lang="pt-BR" sz="9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VIVO SÓ PRA TI</a:t>
            </a:r>
          </a:p>
        </p:txBody>
      </p:sp>
    </p:spTree>
    <p:extLst>
      <p:ext uri="{BB962C8B-B14F-4D97-AF65-F5344CB8AC3E}">
        <p14:creationId xmlns:p14="http://schemas.microsoft.com/office/powerpoint/2010/main" val="1638051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1528218"/>
            <a:ext cx="12191999" cy="5111750"/>
          </a:xfrm>
        </p:spPr>
        <p:txBody>
          <a:bodyPr>
            <a:noAutofit/>
          </a:bodyPr>
          <a:lstStyle/>
          <a:p>
            <a:pPr algn="ctr"/>
            <a:r>
              <a:rPr lang="pt-BR" sz="85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 ÉS A MINHA HERANÇA, MEU PAI</a:t>
            </a:r>
            <a:br>
              <a:rPr lang="pt-BR" sz="85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5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RAZÃO DA MINHA VIDA</a:t>
            </a:r>
            <a:br>
              <a:rPr lang="pt-BR" sz="85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5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MEU PAI</a:t>
            </a:r>
          </a:p>
        </p:txBody>
      </p:sp>
    </p:spTree>
    <p:extLst>
      <p:ext uri="{BB962C8B-B14F-4D97-AF65-F5344CB8AC3E}">
        <p14:creationId xmlns:p14="http://schemas.microsoft.com/office/powerpoint/2010/main" val="1443030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" y="1658226"/>
            <a:ext cx="12191999" cy="3978275"/>
          </a:xfrm>
        </p:spPr>
        <p:txBody>
          <a:bodyPr>
            <a:no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TUDO O QUE EU PRECISO ESTÁ EM TI</a:t>
            </a:r>
          </a:p>
        </p:txBody>
      </p:sp>
    </p:spTree>
    <p:extLst>
      <p:ext uri="{BB962C8B-B14F-4D97-AF65-F5344CB8AC3E}">
        <p14:creationId xmlns:p14="http://schemas.microsoft.com/office/powerpoint/2010/main" val="2799884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1582808"/>
            <a:ext cx="12191999" cy="5111750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QUERO ESTAR NA CASA DO PAI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COMER EM TUA MESA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MEU PAI</a:t>
            </a:r>
          </a:p>
        </p:txBody>
      </p:sp>
    </p:spTree>
    <p:extLst>
      <p:ext uri="{BB962C8B-B14F-4D97-AF65-F5344CB8AC3E}">
        <p14:creationId xmlns:p14="http://schemas.microsoft.com/office/powerpoint/2010/main" val="1356100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1439862"/>
            <a:ext cx="12191999" cy="3978275"/>
          </a:xfrm>
        </p:spPr>
        <p:txBody>
          <a:bodyPr>
            <a:no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TUDO O QUE EU SOU É PARA TI</a:t>
            </a:r>
            <a:br>
              <a:rPr lang="pt-BR" sz="9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VIVO SÓ PRA TI</a:t>
            </a:r>
          </a:p>
        </p:txBody>
      </p:sp>
    </p:spTree>
    <p:extLst>
      <p:ext uri="{BB962C8B-B14F-4D97-AF65-F5344CB8AC3E}">
        <p14:creationId xmlns:p14="http://schemas.microsoft.com/office/powerpoint/2010/main" val="28465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" y="2443245"/>
            <a:ext cx="12191999" cy="4237037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AMAS, TEU AMOR É BEM MAIOR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DO QUE EU POSSA IMAGINAR</a:t>
            </a:r>
          </a:p>
        </p:txBody>
      </p:sp>
    </p:spTree>
    <p:extLst>
      <p:ext uri="{BB962C8B-B14F-4D97-AF65-F5344CB8AC3E}">
        <p14:creationId xmlns:p14="http://schemas.microsoft.com/office/powerpoint/2010/main" val="1493854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1887538"/>
            <a:ext cx="12191999" cy="4970462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QUERO SER SÓ APENAS O TEU SERVO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QUERO ATRAIR TEU OLHAR DE AMOR, SENHOR</a:t>
            </a:r>
          </a:p>
        </p:txBody>
      </p:sp>
    </p:spTree>
    <p:extLst>
      <p:ext uri="{BB962C8B-B14F-4D97-AF65-F5344CB8AC3E}">
        <p14:creationId xmlns:p14="http://schemas.microsoft.com/office/powerpoint/2010/main" val="156364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1771" y="2206171"/>
            <a:ext cx="12148457" cy="4651829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VENHO A TI COMO UM FILHO QUE TE AMA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TUDO O QUE EU QUERO É ESTAR PERTO DE TI</a:t>
            </a:r>
          </a:p>
        </p:txBody>
      </p:sp>
    </p:spTree>
    <p:extLst>
      <p:ext uri="{BB962C8B-B14F-4D97-AF65-F5344CB8AC3E}">
        <p14:creationId xmlns:p14="http://schemas.microsoft.com/office/powerpoint/2010/main" val="286221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2255838"/>
            <a:ext cx="12191999" cy="4602162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NOS TEUS BRAÇOS EU QUERO DESCANÇAR 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CORRENDO IREI PRA TE ABRAÇAR, MEU PAI</a:t>
            </a:r>
          </a:p>
        </p:txBody>
      </p:sp>
    </p:spTree>
    <p:extLst>
      <p:ext uri="{BB962C8B-B14F-4D97-AF65-F5344CB8AC3E}">
        <p14:creationId xmlns:p14="http://schemas.microsoft.com/office/powerpoint/2010/main" val="115321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1541864"/>
            <a:ext cx="12192000" cy="5111750"/>
          </a:xfrm>
        </p:spPr>
        <p:txBody>
          <a:bodyPr>
            <a:noAutofit/>
          </a:bodyPr>
          <a:lstStyle/>
          <a:p>
            <a:pPr algn="ctr"/>
            <a:r>
              <a:rPr lang="pt-BR" sz="85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 ÉS A MINHA HERANÇA, MEU PAI</a:t>
            </a:r>
            <a:br>
              <a:rPr lang="pt-BR" sz="85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5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RAZÃO DA MINHA VIDA</a:t>
            </a:r>
            <a:br>
              <a:rPr lang="pt-BR" sz="85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5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MEU PAI</a:t>
            </a:r>
          </a:p>
        </p:txBody>
      </p:sp>
    </p:spTree>
    <p:extLst>
      <p:ext uri="{BB962C8B-B14F-4D97-AF65-F5344CB8AC3E}">
        <p14:creationId xmlns:p14="http://schemas.microsoft.com/office/powerpoint/2010/main" val="302122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2378590"/>
            <a:ext cx="12192000" cy="3301822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TUDO O QUE EU PRECISO ESTÁ EM TI</a:t>
            </a:r>
          </a:p>
        </p:txBody>
      </p:sp>
    </p:spTree>
    <p:extLst>
      <p:ext uri="{BB962C8B-B14F-4D97-AF65-F5344CB8AC3E}">
        <p14:creationId xmlns:p14="http://schemas.microsoft.com/office/powerpoint/2010/main" val="3484372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" y="1596124"/>
            <a:ext cx="12191999" cy="5111750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QUERO ESTAR NA CASA DO PAI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COMER EM TUA MESA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MEU PAI</a:t>
            </a:r>
          </a:p>
        </p:txBody>
      </p:sp>
    </p:spTree>
    <p:extLst>
      <p:ext uri="{BB962C8B-B14F-4D97-AF65-F5344CB8AC3E}">
        <p14:creationId xmlns:p14="http://schemas.microsoft.com/office/powerpoint/2010/main" val="2312163558"/>
      </p:ext>
    </p:extLst>
  </p:cSld>
  <p:clrMapOvr>
    <a:masterClrMapping/>
  </p:clrMapOvr>
</p:sld>
</file>

<file path=ppt/theme/theme1.xml><?xml version="1.0" encoding="utf-8"?>
<a:theme xmlns:a="http://schemas.openxmlformats.org/drawingml/2006/main" name="Pontuação da música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07F92D71-5766-46BB-9F56-E59888A1AF9F}" vid="{B1A69AB5-2913-49A3-AF6B-94687A05C29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C901FB-3D01-46BE-ABAA-611ABC65E9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música (design de clave de sol)</Template>
  <TotalTime>0</TotalTime>
  <Words>172</Words>
  <Application>Microsoft Office PowerPoint</Application>
  <PresentationFormat>Widescreen</PresentationFormat>
  <Paragraphs>25</Paragraphs>
  <Slides>24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Arial Black</vt:lpstr>
      <vt:lpstr>Calibri</vt:lpstr>
      <vt:lpstr>Garamond</vt:lpstr>
      <vt:lpstr>Pontuação da música 16x9</vt:lpstr>
      <vt:lpstr>CASA DO PAI ALINE BARROS</vt:lpstr>
      <vt:lpstr>ME CONHECES,  SABES TUDO  O QUE EU PRECISO ANTES MESMO DE FALAR</vt:lpstr>
      <vt:lpstr>ME AMAS, TEU AMOR É BEM MAIOR DO QUE EU POSSA IMAGINAR</vt:lpstr>
      <vt:lpstr>NÃO QUERO SER SÓ APENAS O TEU SERVO QUERO ATRAIR TEU OLHAR DE AMOR, SENHOR</vt:lpstr>
      <vt:lpstr>EU VENHO A TI COMO UM FILHO QUE TE AMA TUDO O QUE EU QUERO É ESTAR PERTO DE TI</vt:lpstr>
      <vt:lpstr>NOS TEUS BRAÇOS EU QUERO DESCANÇAR  CORRENDO IREI PRA TE ABRAÇAR, MEU PAI</vt:lpstr>
      <vt:lpstr>TU ÉS A MINHA HERANÇA, MEU PAI RAZÃO DA MINHA VIDA  MEU PAI</vt:lpstr>
      <vt:lpstr>TUDO O QUE EU PRECISO ESTÁ EM TI</vt:lpstr>
      <vt:lpstr>EU QUERO ESTAR NA CASA DO PAI COMER EM TUA MESA  MEU PAI</vt:lpstr>
      <vt:lpstr>TUDO O QUE EU SOU É PARA TI VIVO SÓ  PRA TI</vt:lpstr>
      <vt:lpstr>ME CONHECES,  SABES TUDO  O QUE EU PRECISO ANTES MESMO DE FALAR</vt:lpstr>
      <vt:lpstr>ME AMAS, TEU AMOR É BEM MAIOR DO QUE EU POSSA IMAGINAR</vt:lpstr>
      <vt:lpstr>NÃO QUERO SER SÓ APENAS O TEU SERVO QUERO ATRAIR TEU OLHAR DE AMOR, SENHOR</vt:lpstr>
      <vt:lpstr>EU VENHO A TI COMO UM FILHO QUE TE AMA</vt:lpstr>
      <vt:lpstr>TUDO O QUE EU QUERO  É ESTAR PERTO DE TI  SENHOR</vt:lpstr>
      <vt:lpstr>NOS TEUS BRAÇOS EU QUERO DESCANÇAR  CORRENDO IREI PRA TE ABRAÇAR, MEU PAI</vt:lpstr>
      <vt:lpstr>TU ÉS A MINHA HERANÇA, MEU PAI RAZÃO DA MINHA VIDA MEU PAI</vt:lpstr>
      <vt:lpstr>TUDO O QUE EU PRECISO ESTÁ EM TI</vt:lpstr>
      <vt:lpstr>EU QUERO ESTAR NA CASA DO PAI COMER EM TUA MESA  MEU PAI</vt:lpstr>
      <vt:lpstr>TUDO O QUE EU SOU É PARA TI VIVO SÓ PRA TI</vt:lpstr>
      <vt:lpstr>TU ÉS A MINHA HERANÇA, MEU PAI RAZÃO DA MINHA VIDA  MEU PAI</vt:lpstr>
      <vt:lpstr>TUDO O QUE EU PRECISO ESTÁ EM TI</vt:lpstr>
      <vt:lpstr>EU QUERO ESTAR NA CASA DO PAI COMER EM TUA MESA  MEU PAI</vt:lpstr>
      <vt:lpstr>TUDO O QUE EU SOU É PARA TI VIVO SÓ PRA 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2016-01-10T10:14:37Z</dcterms:created>
  <dcterms:modified xsi:type="dcterms:W3CDTF">2019-08-11T11:44:18Z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