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61" r:id="rId4"/>
    <p:sldId id="258" r:id="rId5"/>
    <p:sldId id="263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1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0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A29D0-D3AD-414F-B8F2-ECCC7C04D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340" y="-1930148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pt-BR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CELEBRAI A CRISTO</a:t>
            </a:r>
            <a:br>
              <a:rPr lang="pt-BR" sz="44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85935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84216"/>
            <a:ext cx="12192000" cy="4289567"/>
          </a:xfrm>
        </p:spPr>
        <p:txBody>
          <a:bodyPr>
            <a:no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CELEBRAI</a:t>
            </a:r>
            <a:b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CRISTO, CELEBRAI</a:t>
            </a:r>
            <a:b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CELEBRAI</a:t>
            </a:r>
            <a:b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CRISTO, CELEBRAI</a:t>
            </a: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58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626" y="3013364"/>
            <a:ext cx="11314748" cy="2567328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RESSUSCITOU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RESSUSCITOU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VIVE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PARA SEMPRE</a:t>
            </a:r>
          </a:p>
        </p:txBody>
      </p:sp>
    </p:spTree>
    <p:extLst>
      <p:ext uri="{BB962C8B-B14F-4D97-AF65-F5344CB8AC3E}">
        <p14:creationId xmlns:p14="http://schemas.microsoft.com/office/powerpoint/2010/main" val="111363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1637" y="1436599"/>
            <a:ext cx="11788725" cy="4735270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VAMOS CELEBRAR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VAMOS CELEBRAR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VAMOS CELEBRAR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RESSUSCITOU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SENHOR</a:t>
            </a:r>
          </a:p>
        </p:txBody>
      </p:sp>
    </p:spTree>
    <p:extLst>
      <p:ext uri="{BB962C8B-B14F-4D97-AF65-F5344CB8AC3E}">
        <p14:creationId xmlns:p14="http://schemas.microsoft.com/office/powerpoint/2010/main" val="160620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584837"/>
          </a:xfrm>
        </p:spPr>
        <p:txBody>
          <a:bodyPr>
            <a:no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CELEBRAI</a:t>
            </a:r>
            <a:b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CRISTO, CELEBRAI</a:t>
            </a:r>
            <a:b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CELEBRAI</a:t>
            </a:r>
            <a:b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it-IT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 CRISTO, CELEBRAI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252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50" y="4956313"/>
            <a:ext cx="11939699" cy="4855723"/>
          </a:xfrm>
        </p:spPr>
        <p:txBody>
          <a:bodyPr>
            <a:noAutofit/>
          </a:bodyPr>
          <a:lstStyle/>
          <a:p>
            <a:pPr algn="ctr"/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BEF3A0-72BA-4E23-8ECF-A535E27A93B5}"/>
              </a:ext>
            </a:extLst>
          </p:cNvPr>
          <p:cNvSpPr/>
          <p:nvPr/>
        </p:nvSpPr>
        <p:spPr>
          <a:xfrm>
            <a:off x="1461653" y="920621"/>
            <a:ext cx="92686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RESSUSCITOU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RESSUSCITOU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ELE VIVE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PARA SEMPRE</a:t>
            </a:r>
          </a:p>
        </p:txBody>
      </p:sp>
    </p:spTree>
    <p:extLst>
      <p:ext uri="{BB962C8B-B14F-4D97-AF65-F5344CB8AC3E}">
        <p14:creationId xmlns:p14="http://schemas.microsoft.com/office/powerpoint/2010/main" val="297031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218" y="3429000"/>
            <a:ext cx="12099234" cy="2967927"/>
          </a:xfrm>
        </p:spPr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VAMOS CELEBRAR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VAMOS CELEBRAR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VAMOS CELEBRAR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RESSUSCITOU</a:t>
            </a:r>
            <a:b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 SENHOR</a:t>
            </a:r>
          </a:p>
        </p:txBody>
      </p:sp>
    </p:spTree>
    <p:extLst>
      <p:ext uri="{BB962C8B-B14F-4D97-AF65-F5344CB8AC3E}">
        <p14:creationId xmlns:p14="http://schemas.microsoft.com/office/powerpoint/2010/main" val="519358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16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Retrospectiva</vt:lpstr>
      <vt:lpstr>CELEBRAI A CRISTO HARPA CRISTÃ</vt:lpstr>
      <vt:lpstr>CELEBRAI A CRISTO, CELEBRAI CELEBRAI A CRISTO, CELEBRAI</vt:lpstr>
      <vt:lpstr>RESSUSCITOU RESSUSCITOU ELE VIVE PARA SEMPRE</vt:lpstr>
      <vt:lpstr>VAMOS CELEBRAR VAMOS CELEBRAR VAMOS CELEBRAR RESSUSCITOU O SENHOR</vt:lpstr>
      <vt:lpstr>CELEBRAI A CRISTO, CELEBRAI CELEBRAI A CRISTO, CELEBRAI </vt:lpstr>
      <vt:lpstr>    </vt:lpstr>
      <vt:lpstr>VAMOS CELEBRAR VAMOS CELEBRAR VAMOS CELEBRAR RESSUSCITOU O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Mais Que Uma Voz P.C.Baruk</dc:title>
  <dc:creator>Pastor Marcio</dc:creator>
  <cp:lastModifiedBy>João Paulo Mota Silva</cp:lastModifiedBy>
  <cp:revision>10</cp:revision>
  <dcterms:created xsi:type="dcterms:W3CDTF">2015-05-23T21:18:52Z</dcterms:created>
  <dcterms:modified xsi:type="dcterms:W3CDTF">2019-04-14T16:56:41Z</dcterms:modified>
</cp:coreProperties>
</file>