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60" r:id="rId4"/>
    <p:sldId id="263" r:id="rId5"/>
    <p:sldId id="266" r:id="rId6"/>
    <p:sldId id="259" r:id="rId7"/>
    <p:sldId id="261" r:id="rId8"/>
    <p:sldId id="262" r:id="rId9"/>
    <p:sldId id="269" r:id="rId10"/>
    <p:sldId id="270" r:id="rId11"/>
    <p:sldId id="271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72394" y="540327"/>
            <a:ext cx="8915399" cy="2262781"/>
          </a:xfrm>
        </p:spPr>
        <p:txBody>
          <a:bodyPr>
            <a:normAutofit/>
          </a:bodyPr>
          <a:lstStyle/>
          <a:p>
            <a:pPr algn="r"/>
            <a:r>
              <a:rPr lang="pt-BR" sz="6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COLISÃO</a:t>
            </a:r>
            <a:br>
              <a:rPr lang="pt-BR" sz="6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6000" b="1" u="sng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77488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698028"/>
            <a:ext cx="12192000" cy="1738646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HOJE É TEMPO DE RENUNCIAR MEU EU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LEMBRAR QUE NUMA CRUZ ALGUÉM POR MIM MORREU</a:t>
            </a:r>
          </a:p>
        </p:txBody>
      </p:sp>
    </p:spTree>
    <p:extLst>
      <p:ext uri="{BB962C8B-B14F-4D97-AF65-F5344CB8AC3E}">
        <p14:creationId xmlns:p14="http://schemas.microsoft.com/office/powerpoint/2010/main" val="3714181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885534"/>
            <a:ext cx="12192000" cy="1738646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HOJE É MINHA VEZ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AGORA SOU EU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VOU MORRER PRO MUNDO E VIVER PRA DEUS</a:t>
            </a:r>
          </a:p>
        </p:txBody>
      </p:sp>
    </p:spTree>
    <p:extLst>
      <p:ext uri="{BB962C8B-B14F-4D97-AF65-F5344CB8AC3E}">
        <p14:creationId xmlns:p14="http://schemas.microsoft.com/office/powerpoint/2010/main" val="1512346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015" y="4222753"/>
            <a:ext cx="12057970" cy="1394671"/>
          </a:xfrm>
        </p:spPr>
        <p:txBody>
          <a:bodyPr>
            <a:noAutofit/>
          </a:bodyPr>
          <a:lstStyle/>
          <a:p>
            <a:pPr algn="ctr"/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D592AAF-7603-4C4A-A879-454C699138D3}"/>
              </a:ext>
            </a:extLst>
          </p:cNvPr>
          <p:cNvSpPr/>
          <p:nvPr/>
        </p:nvSpPr>
        <p:spPr>
          <a:xfrm>
            <a:off x="0" y="117693"/>
            <a:ext cx="121920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PRECISO SER O OPOSTO DO QUE O MUNDO É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BATER DE FRENTE COM OS MEUS DESEJOS </a:t>
            </a:r>
          </a:p>
        </p:txBody>
      </p:sp>
    </p:spTree>
    <p:extLst>
      <p:ext uri="{BB962C8B-B14F-4D97-AF65-F5344CB8AC3E}">
        <p14:creationId xmlns:p14="http://schemas.microsoft.com/office/powerpoint/2010/main" val="1794223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6214" y="2416837"/>
            <a:ext cx="12192000" cy="3061855"/>
          </a:xfrm>
        </p:spPr>
        <p:txBody>
          <a:bodyPr>
            <a:noAutofit/>
          </a:bodyPr>
          <a:lstStyle/>
          <a:p>
            <a:pPr algn="ctr"/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RESISTIR O MAL 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ATÉ O FIM 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UMA HORA ELE FUGIRÁ DE MIM</a:t>
            </a:r>
          </a:p>
        </p:txBody>
      </p:sp>
    </p:spTree>
    <p:extLst>
      <p:ext uri="{BB962C8B-B14F-4D97-AF65-F5344CB8AC3E}">
        <p14:creationId xmlns:p14="http://schemas.microsoft.com/office/powerpoint/2010/main" val="3225938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513100"/>
            <a:ext cx="12192000" cy="1738646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PRECISO 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SER PRESERVADOR DE BONS COSTUMES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EVITAR AS MÁS CONVERSAÇÕES</a:t>
            </a:r>
          </a:p>
        </p:txBody>
      </p:sp>
    </p:spTree>
    <p:extLst>
      <p:ext uri="{BB962C8B-B14F-4D97-AF65-F5344CB8AC3E}">
        <p14:creationId xmlns:p14="http://schemas.microsoft.com/office/powerpoint/2010/main" val="221766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986331"/>
            <a:ext cx="12192000" cy="1738646"/>
          </a:xfrm>
        </p:spPr>
        <p:txBody>
          <a:bodyPr>
            <a:noAutofit/>
          </a:bodyPr>
          <a:lstStyle/>
          <a:p>
            <a:pPr algn="ctr"/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 POLICIAR QUANDO OS MEUS IMPULSOS ULTRAPASSAM O LIMITE DA EMOÇÃO</a:t>
            </a:r>
          </a:p>
        </p:txBody>
      </p:sp>
    </p:spTree>
    <p:extLst>
      <p:ext uri="{BB962C8B-B14F-4D97-AF65-F5344CB8AC3E}">
        <p14:creationId xmlns:p14="http://schemas.microsoft.com/office/powerpoint/2010/main" val="887760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251428"/>
            <a:ext cx="12192000" cy="3021496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PRECISO GUARDAR MEU CORPO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LEMBRAR QUE ELE É UM TEMPLO SANTO DO PAI</a:t>
            </a:r>
          </a:p>
        </p:txBody>
      </p:sp>
    </p:spTree>
    <p:extLst>
      <p:ext uri="{BB962C8B-B14F-4D97-AF65-F5344CB8AC3E}">
        <p14:creationId xmlns:p14="http://schemas.microsoft.com/office/powerpoint/2010/main" val="2628550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207329"/>
            <a:ext cx="12302836" cy="3925804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PRECISO TER ATITUDE 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LARGAR O MEU ASSENTO E CAMINHAR COM DEUS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8648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8637" y="3973105"/>
            <a:ext cx="12192000" cy="1738646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HOJE É TEMPO DE FORTALECER A FÉ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COLIDIR COM O MUNDO E FICAR DE PÉ</a:t>
            </a:r>
          </a:p>
        </p:txBody>
      </p:sp>
    </p:spTree>
    <p:extLst>
      <p:ext uri="{BB962C8B-B14F-4D97-AF65-F5344CB8AC3E}">
        <p14:creationId xmlns:p14="http://schemas.microsoft.com/office/powerpoint/2010/main" val="3384590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429000"/>
            <a:ext cx="12192000" cy="1738646"/>
          </a:xfrm>
        </p:spPr>
        <p:txBody>
          <a:bodyPr>
            <a:noAutofit/>
          </a:bodyPr>
          <a:lstStyle/>
          <a:p>
            <a:pPr algn="ctr"/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MAIS QUE CONHECER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PRECISO VIVER A VERDADE REVELADA</a:t>
            </a:r>
          </a:p>
        </p:txBody>
      </p:sp>
    </p:spTree>
    <p:extLst>
      <p:ext uri="{BB962C8B-B14F-4D97-AF65-F5344CB8AC3E}">
        <p14:creationId xmlns:p14="http://schemas.microsoft.com/office/powerpoint/2010/main" val="4033127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015" y="4222753"/>
            <a:ext cx="12057970" cy="1394671"/>
          </a:xfrm>
        </p:spPr>
        <p:txBody>
          <a:bodyPr>
            <a:noAutofit/>
          </a:bodyPr>
          <a:lstStyle/>
          <a:p>
            <a:pPr algn="ctr"/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D592AAF-7603-4C4A-A879-454C699138D3}"/>
              </a:ext>
            </a:extLst>
          </p:cNvPr>
          <p:cNvSpPr/>
          <p:nvPr/>
        </p:nvSpPr>
        <p:spPr>
          <a:xfrm>
            <a:off x="0" y="117693"/>
            <a:ext cx="121920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PRECISO SER O OPOSTO DO QUE O MUNDO É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BATER DE FRENTE COM OS MEUS DESEJOS </a:t>
            </a:r>
          </a:p>
        </p:txBody>
      </p:sp>
    </p:spTree>
    <p:extLst>
      <p:ext uri="{BB962C8B-B14F-4D97-AF65-F5344CB8AC3E}">
        <p14:creationId xmlns:p14="http://schemas.microsoft.com/office/powerpoint/2010/main" val="1229942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698028"/>
            <a:ext cx="12192000" cy="1738646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HOJE É TEMPO DE RENUNCIAR MEU EU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LEMBRAR QUE NUMA CRUZ ALGUÉM POR MIM MORREU</a:t>
            </a:r>
          </a:p>
        </p:txBody>
      </p:sp>
    </p:spTree>
    <p:extLst>
      <p:ext uri="{BB962C8B-B14F-4D97-AF65-F5344CB8AC3E}">
        <p14:creationId xmlns:p14="http://schemas.microsoft.com/office/powerpoint/2010/main" val="2858186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885534"/>
            <a:ext cx="12192000" cy="1738646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HOJE É MINHA VEZ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AGORA SOU EU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VOU MORRER PRO MUNDO E VIVER PRA DEUS</a:t>
            </a:r>
          </a:p>
        </p:txBody>
      </p:sp>
    </p:spTree>
    <p:extLst>
      <p:ext uri="{BB962C8B-B14F-4D97-AF65-F5344CB8AC3E}">
        <p14:creationId xmlns:p14="http://schemas.microsoft.com/office/powerpoint/2010/main" val="115791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6214" y="2416837"/>
            <a:ext cx="12192000" cy="3061855"/>
          </a:xfrm>
        </p:spPr>
        <p:txBody>
          <a:bodyPr>
            <a:noAutofit/>
          </a:bodyPr>
          <a:lstStyle/>
          <a:p>
            <a:pPr algn="ctr"/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RESISTIR O MAL 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ATÉ O FIM 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UMA HORA ELE FUGIRÁ DE MIM</a:t>
            </a:r>
          </a:p>
        </p:txBody>
      </p:sp>
    </p:spTree>
    <p:extLst>
      <p:ext uri="{BB962C8B-B14F-4D97-AF65-F5344CB8AC3E}">
        <p14:creationId xmlns:p14="http://schemas.microsoft.com/office/powerpoint/2010/main" val="372308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513100"/>
            <a:ext cx="12192000" cy="1738646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PRECISO 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SER PRESERVADOR DE BONS COSTUMES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EVITAR AS MÁS CONVERSAÇÕES</a:t>
            </a:r>
          </a:p>
        </p:txBody>
      </p:sp>
    </p:spTree>
    <p:extLst>
      <p:ext uri="{BB962C8B-B14F-4D97-AF65-F5344CB8AC3E}">
        <p14:creationId xmlns:p14="http://schemas.microsoft.com/office/powerpoint/2010/main" val="161696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986331"/>
            <a:ext cx="12192000" cy="1738646"/>
          </a:xfrm>
        </p:spPr>
        <p:txBody>
          <a:bodyPr>
            <a:noAutofit/>
          </a:bodyPr>
          <a:lstStyle/>
          <a:p>
            <a:pPr algn="ctr"/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 POLICIAR QUANDO OS MEUS IMPULSOS ULTRAPASSAM O LIMITE DA EMOÇÃO</a:t>
            </a:r>
          </a:p>
        </p:txBody>
      </p:sp>
    </p:spTree>
    <p:extLst>
      <p:ext uri="{BB962C8B-B14F-4D97-AF65-F5344CB8AC3E}">
        <p14:creationId xmlns:p14="http://schemas.microsoft.com/office/powerpoint/2010/main" val="207369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251428"/>
            <a:ext cx="12192000" cy="3021496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PRECISO GUARDAR MEU CORPO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LEMBRAR QUE ELE É UM TEMPLO SANTO DO PAI</a:t>
            </a:r>
          </a:p>
        </p:txBody>
      </p:sp>
    </p:spTree>
    <p:extLst>
      <p:ext uri="{BB962C8B-B14F-4D97-AF65-F5344CB8AC3E}">
        <p14:creationId xmlns:p14="http://schemas.microsoft.com/office/powerpoint/2010/main" val="943152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207329"/>
            <a:ext cx="12302836" cy="3925804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PRECISO TER ATITUDE 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LARGAR O MEU ASSENTO E CAMINHAR COM DEUS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38207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8637" y="3973105"/>
            <a:ext cx="12192000" cy="1738646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HOJE É TEMPO DE FORTALECER A FÉ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COLIDIR COM O MUNDO E FICAR DE PÉ</a:t>
            </a:r>
          </a:p>
        </p:txBody>
      </p:sp>
    </p:spTree>
    <p:extLst>
      <p:ext uri="{BB962C8B-B14F-4D97-AF65-F5344CB8AC3E}">
        <p14:creationId xmlns:p14="http://schemas.microsoft.com/office/powerpoint/2010/main" val="167543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429000"/>
            <a:ext cx="12192000" cy="1738646"/>
          </a:xfrm>
        </p:spPr>
        <p:txBody>
          <a:bodyPr>
            <a:noAutofit/>
          </a:bodyPr>
          <a:lstStyle/>
          <a:p>
            <a:pPr algn="ctr"/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MAIS QUE CONHECER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PRECISO VIVER A VERDADE REVELADA</a:t>
            </a:r>
          </a:p>
        </p:txBody>
      </p:sp>
    </p:spTree>
    <p:extLst>
      <p:ext uri="{BB962C8B-B14F-4D97-AF65-F5344CB8AC3E}">
        <p14:creationId xmlns:p14="http://schemas.microsoft.com/office/powerpoint/2010/main" val="1446678373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106</TotalTime>
  <Words>85</Words>
  <Application>Microsoft Office PowerPoint</Application>
  <PresentationFormat>Widescreen</PresentationFormat>
  <Paragraphs>25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Arial Black</vt:lpstr>
      <vt:lpstr>Century Gothic</vt:lpstr>
      <vt:lpstr>Wingdings 3</vt:lpstr>
      <vt:lpstr>Cacho</vt:lpstr>
      <vt:lpstr>COLISÃO </vt:lpstr>
      <vt:lpstr> </vt:lpstr>
      <vt:lpstr> RESISTIR O MAL  ATÉ O FIM  E UMA HORA ELE FUGIRÁ DE MIM</vt:lpstr>
      <vt:lpstr>PRECISO  SER PRESERVADOR DE BONS COSTUMES EVITAR AS MÁS CONVERSAÇÕES</vt:lpstr>
      <vt:lpstr> ME POLICIAR QUANDO OS MEUS IMPULSOS ULTRAPASSAM O LIMITE DA EMOÇÃO</vt:lpstr>
      <vt:lpstr>PRECISO GUARDAR MEU CORPO LEMBRAR QUE ELE É UM TEMPLO SANTO DO PAI</vt:lpstr>
      <vt:lpstr>PRECISO TER ATITUDE  LARGAR O MEU ASSENTO E CAMINHAR COM DEUS </vt:lpstr>
      <vt:lpstr>HOJE É TEMPO DE FORTALECER A FÉ COLIDIR COM O MUNDO E FICAR DE PÉ</vt:lpstr>
      <vt:lpstr> MAIS QUE CONHECER PRECISO VIVER A VERDADE REVELADA</vt:lpstr>
      <vt:lpstr>HOJE É TEMPO DE RENUNCIAR MEU EU LEMBRAR QUE NUMA CRUZ ALGUÉM POR MIM MORREU</vt:lpstr>
      <vt:lpstr>HOJE É MINHA VEZ AGORA SOU EU VOU MORRER PRO MUNDO E VIVER PRA DEUS</vt:lpstr>
      <vt:lpstr> </vt:lpstr>
      <vt:lpstr> RESISTIR O MAL  ATÉ O FIM  E UMA HORA ELE FUGIRÁ DE MIM</vt:lpstr>
      <vt:lpstr>PRECISO  SER PRESERVADOR DE BONS COSTUMES EVITAR AS MÁS CONVERSAÇÕES</vt:lpstr>
      <vt:lpstr> ME POLICIAR QUANDO OS MEUS IMPULSOS ULTRAPASSAM O LIMITE DA EMOÇÃO</vt:lpstr>
      <vt:lpstr>PRECISO GUARDAR MEU CORPO LEMBRAR QUE ELE É UM TEMPLO SANTO DO PAI</vt:lpstr>
      <vt:lpstr>PRECISO TER ATITUDE  LARGAR O MEU ASSENTO E CAMINHAR COM DEUS </vt:lpstr>
      <vt:lpstr>HOJE É TEMPO DE FORTALECER A FÉ COLIDIR COM O MUNDO E FICAR DE PÉ</vt:lpstr>
      <vt:lpstr> MAIS QUE CONHECER PRECISO VIVER A VERDADE REVELADA</vt:lpstr>
      <vt:lpstr>HOJE É TEMPO DE RENUNCIAR MEU EU LEMBRAR QUE NUMA CRUZ ALGUÉM POR MIM MORREU</vt:lpstr>
      <vt:lpstr>HOJE É MINHA VEZ AGORA SOU EU VOU MORRER PRO MUNDO E VIVER PRA DEUS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Olhos Fixos  Vineyard Music Brasil</dc:title>
  <dc:creator>Pastor Marcio</dc:creator>
  <cp:lastModifiedBy>João Paulo Mota Silva</cp:lastModifiedBy>
  <cp:revision>16</cp:revision>
  <dcterms:created xsi:type="dcterms:W3CDTF">2015-05-31T19:11:47Z</dcterms:created>
  <dcterms:modified xsi:type="dcterms:W3CDTF">2019-09-27T13:43:07Z</dcterms:modified>
</cp:coreProperties>
</file>