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76" r:id="rId4"/>
    <p:sldId id="282" r:id="rId5"/>
    <p:sldId id="283" r:id="rId6"/>
    <p:sldId id="284" r:id="rId7"/>
    <p:sldId id="28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48" y="78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pt-BR"/>
              <a:pPr/>
              <a:t>29/09/2018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pt-BR"/>
              <a:pPr/>
              <a:t>29/09/2018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Alternativ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3" name="Retângulo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pt-BR" noProof="0" smtClean="0"/>
              <a:pPr/>
              <a:t>29/09/2018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972" y="-2403648"/>
            <a:ext cx="13177464" cy="44637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ÁGUAS CLARAS</a:t>
            </a:r>
            <a:b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6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944724"/>
            <a:ext cx="11593288" cy="49685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ÁGUAS CLARAS DE UM RIO CRISTALINO RIO DE ÁGUAS VIVAS QUE CORREM DE NÓS 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0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944724"/>
            <a:ext cx="11593288" cy="49685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BRILHO INTENSO BEM MAIS FORTE DO QUE O SOL 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45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784" y="476672"/>
            <a:ext cx="11305256" cy="49685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O SOM DE VENTO QUE INVADE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NOSSO SER 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106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944724"/>
            <a:ext cx="11593288" cy="49685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 ESPÍRITO  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 ESPÍRITO     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NOS INUNDAR NUMA ONDA DE LOUVOR  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5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1628800"/>
            <a:ext cx="11593288" cy="4896544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 ESPÍRITO  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 ESPÍRITO      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FAZ-NOS TRANSBORDAR TOMA TODO NOSSO SER  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47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_16x9_TP102801114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FC93E0-B9D9-424E-B1AB-DFEBEFA98E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veios de madeira (widescreen)</Template>
  <TotalTime>0</TotalTime>
  <Words>40</Words>
  <Application>Microsoft Office PowerPoint</Application>
  <PresentationFormat>Personalizar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Century</vt:lpstr>
      <vt:lpstr>Woodgrain_16x9_TP102801114</vt:lpstr>
      <vt:lpstr>COMO ÁGUAS CLARAS </vt:lpstr>
      <vt:lpstr>COMO ÁGUAS CLARAS DE UM RIO CRISTALINO RIO DE ÁGUAS VIVAS QUE CORREM DE NÓS </vt:lpstr>
      <vt:lpstr>COMO UM BRILHO INTENSO BEM MAIS FORTE DO QUE O SOL </vt:lpstr>
      <vt:lpstr>COMO O SOM DE VENTO QUE INVADE  O NOSSO SER </vt:lpstr>
      <vt:lpstr>SANTO ESPÍRITO     SANTO ESPÍRITO        VEM NOS INUNDAR NUMA ONDA DE LOUVOR  </vt:lpstr>
      <vt:lpstr>SANTO ESPÍRITO     SANTO ESPÍRITO        FAZ-NOS TRANSBORDAR TOMA TODO NOSSO SER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2015-09-13T02:18:55Z</dcterms:created>
  <dcterms:modified xsi:type="dcterms:W3CDTF">2018-09-29T13:30:33Z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