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2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40347" y="-24138"/>
            <a:ext cx="10711339" cy="1470025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  COMO É PRECIOSO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00587" y="1196752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351508"/>
            <a:ext cx="116106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SOU UM COM VOCÊ NO AMOR DO NOSSO PAI</a:t>
            </a:r>
          </a:p>
        </p:txBody>
      </p:sp>
    </p:spTree>
    <p:extLst>
      <p:ext uri="{BB962C8B-B14F-4D97-AF65-F5344CB8AC3E}">
        <p14:creationId xmlns:p14="http://schemas.microsoft.com/office/powerpoint/2010/main" val="13969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2028616"/>
            <a:ext cx="116106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SOMOS UM NO AMOR DE JESUS</a:t>
            </a:r>
          </a:p>
        </p:txBody>
      </p:sp>
    </p:spTree>
    <p:extLst>
      <p:ext uri="{BB962C8B-B14F-4D97-AF65-F5344CB8AC3E}">
        <p14:creationId xmlns:p14="http://schemas.microsoft.com/office/powerpoint/2010/main" val="129725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674400"/>
            <a:ext cx="116106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COMO É PRECIOSO IRMÃO, ESTAR BEM JUNTO A TI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3694" y="1351508"/>
            <a:ext cx="123541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JUNTOS, LADO A LADO, ANDARMOS COM JESUS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351508"/>
            <a:ext cx="116106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EXPRESSARMOS O AMOR QUE UM DIA ELE NOS DEU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674400"/>
            <a:ext cx="116106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PELO SANGUE NO CALVÁRIO, SUA VIDA TROUXE A NÓS</a:t>
            </a:r>
          </a:p>
        </p:txBody>
      </p:sp>
    </p:spTree>
    <p:extLst>
      <p:ext uri="{BB962C8B-B14F-4D97-AF65-F5344CB8AC3E}">
        <p14:creationId xmlns:p14="http://schemas.microsoft.com/office/powerpoint/2010/main" val="22038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674400"/>
            <a:ext cx="116106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 ALIANÇA DO SENHOR EU TENHO COM VOCÊ</a:t>
            </a:r>
          </a:p>
        </p:txBody>
      </p:sp>
    </p:spTree>
    <p:extLst>
      <p:ext uri="{BB962C8B-B14F-4D97-AF65-F5344CB8AC3E}">
        <p14:creationId xmlns:p14="http://schemas.microsoft.com/office/powerpoint/2010/main" val="149246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351508"/>
            <a:ext cx="116106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EXISTEM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MAIS BARREIRAS EM MEU SER</a:t>
            </a:r>
          </a:p>
        </p:txBody>
      </p:sp>
    </p:spTree>
    <p:extLst>
      <p:ext uri="{BB962C8B-B14F-4D97-AF65-F5344CB8AC3E}">
        <p14:creationId xmlns:p14="http://schemas.microsoft.com/office/powerpoint/2010/main" val="385616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351508"/>
            <a:ext cx="116106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SOU LIVRE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PRA TE AMAR, PRA TE ACEITAR</a:t>
            </a:r>
          </a:p>
        </p:txBody>
      </p:sp>
    </p:spTree>
    <p:extLst>
      <p:ext uri="{BB962C8B-B14F-4D97-AF65-F5344CB8AC3E}">
        <p14:creationId xmlns:p14="http://schemas.microsoft.com/office/powerpoint/2010/main" val="158038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351508"/>
            <a:ext cx="116106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PARA TE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PEDIR: PERDOA-ME, IRMÃO!</a:t>
            </a:r>
          </a:p>
        </p:txBody>
      </p:sp>
    </p:spTree>
    <p:extLst>
      <p:ext uri="{BB962C8B-B14F-4D97-AF65-F5344CB8AC3E}">
        <p14:creationId xmlns:p14="http://schemas.microsoft.com/office/powerpoint/2010/main" val="181301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95</Words>
  <Application>Microsoft Office PowerPoint</Application>
  <PresentationFormat>Personalizar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Tema do Office</vt:lpstr>
      <vt:lpstr>    COMO É PRECIOSO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11</cp:revision>
  <dcterms:created xsi:type="dcterms:W3CDTF">2016-06-02T18:55:02Z</dcterms:created>
  <dcterms:modified xsi:type="dcterms:W3CDTF">2018-09-29T13:36:50Z</dcterms:modified>
</cp:coreProperties>
</file>