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68" r:id="rId3"/>
    <p:sldId id="258" r:id="rId4"/>
    <p:sldId id="273" r:id="rId5"/>
    <p:sldId id="274" r:id="rId6"/>
    <p:sldId id="296" r:id="rId7"/>
    <p:sldId id="275" r:id="rId8"/>
    <p:sldId id="298" r:id="rId9"/>
    <p:sldId id="276" r:id="rId10"/>
    <p:sldId id="277" r:id="rId11"/>
    <p:sldId id="278" r:id="rId12"/>
    <p:sldId id="279" r:id="rId13"/>
    <p:sldId id="290" r:id="rId14"/>
    <p:sldId id="285" r:id="rId15"/>
    <p:sldId id="286" r:id="rId16"/>
    <p:sldId id="287" r:id="rId17"/>
    <p:sldId id="297" r:id="rId18"/>
    <p:sldId id="288" r:id="rId19"/>
    <p:sldId id="299" r:id="rId20"/>
    <p:sldId id="289" r:id="rId21"/>
    <p:sldId id="280" r:id="rId22"/>
    <p:sldId id="291" r:id="rId23"/>
    <p:sldId id="292" r:id="rId24"/>
    <p:sldId id="293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24/01/2019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647" y="-2685672"/>
            <a:ext cx="11708706" cy="4448210"/>
          </a:xfrm>
        </p:spPr>
        <p:txBody>
          <a:bodyPr>
            <a:noAutofit/>
          </a:bodyPr>
          <a:lstStyle/>
          <a:p>
            <a:pPr algn="r"/>
            <a:r>
              <a:rPr lang="pt-BR" b="1" dirty="0">
                <a:solidFill>
                  <a:schemeClr val="tx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CORAÇÃO IGUAL AO TEU</a:t>
            </a:r>
            <a:br>
              <a:rPr lang="pt-BR" sz="6000" b="1" dirty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haroni" panose="02010803020104030203" pitchFamily="2" charset="-79"/>
              </a:rPr>
            </a:br>
            <a:endParaRPr lang="pt-BR" sz="6000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7616DA-4835-4D3D-9B2D-5C5A6FD18734}"/>
              </a:ext>
            </a:extLst>
          </p:cNvPr>
          <p:cNvSpPr txBox="1"/>
          <p:nvPr/>
        </p:nvSpPr>
        <p:spPr>
          <a:xfrm>
            <a:off x="4794179" y="993097"/>
            <a:ext cx="7156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>
                <a:solidFill>
                  <a:schemeClr val="tx2"/>
                </a:solidFill>
                <a:latin typeface="Arial Black" panose="020B0A04020102090204" pitchFamily="34" charset="0"/>
              </a:rPr>
              <a:t>DIANTE DO TRONO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1393915"/>
            <a:ext cx="11772900" cy="46002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PRECISO TANTO DO TEU PERDÃO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NOVO CORAÇÃO  </a:t>
            </a:r>
          </a:p>
        </p:txBody>
      </p:sp>
    </p:spTree>
    <p:extLst>
      <p:ext uri="{BB962C8B-B14F-4D97-AF65-F5344CB8AC3E}">
        <p14:creationId xmlns:p14="http://schemas.microsoft.com/office/powerpoint/2010/main" val="12273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2257742"/>
            <a:ext cx="11772900" cy="46002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 MEU MESTRE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41867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756717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CORAÇÃO DISPOSTO A OBEDECER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CUMPRIR TODO O TEU QUERER </a:t>
            </a:r>
          </a:p>
        </p:txBody>
      </p:sp>
    </p:spTree>
    <p:extLst>
      <p:ext uri="{BB962C8B-B14F-4D97-AF65-F5344CB8AC3E}">
        <p14:creationId xmlns:p14="http://schemas.microsoft.com/office/powerpoint/2010/main" val="33503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517" y="1409860"/>
            <a:ext cx="10838965" cy="40382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17095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670" y="1513435"/>
            <a:ext cx="1182066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 MEU MESTRE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27015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756717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CORAÇÃO DISPOSTO A OBEDECER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CUMPRIR TODO O TEU QUERER </a:t>
            </a:r>
          </a:p>
        </p:txBody>
      </p:sp>
    </p:spTree>
    <p:extLst>
      <p:ext uri="{BB962C8B-B14F-4D97-AF65-F5344CB8AC3E}">
        <p14:creationId xmlns:p14="http://schemas.microsoft.com/office/powerpoint/2010/main" val="16721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-117927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17808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-515492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680D92-7FF7-4258-B0D7-A496CE3A2C4D}"/>
              </a:ext>
            </a:extLst>
          </p:cNvPr>
          <p:cNvSpPr/>
          <p:nvPr/>
        </p:nvSpPr>
        <p:spPr>
          <a:xfrm>
            <a:off x="86139" y="0"/>
            <a:ext cx="1201972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</a:rPr>
              <a:t>ENSINA-ME A AMAR O MEU IRMÃO A OLHAR COM TEUS OLHOS, PERDOAR COM O TEU PERDÃO</a:t>
            </a:r>
          </a:p>
        </p:txBody>
      </p:sp>
    </p:spTree>
    <p:extLst>
      <p:ext uri="{BB962C8B-B14F-4D97-AF65-F5344CB8AC3E}">
        <p14:creationId xmlns:p14="http://schemas.microsoft.com/office/powerpoint/2010/main" val="4316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039" y="499872"/>
            <a:ext cx="11567922" cy="520808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ENCHE-ME COM TEU ESPÍRITO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ENDIREITA OS MEUS CAMINHOS</a:t>
            </a:r>
          </a:p>
        </p:txBody>
      </p:sp>
    </p:spTree>
    <p:extLst>
      <p:ext uri="{BB962C8B-B14F-4D97-AF65-F5344CB8AC3E}">
        <p14:creationId xmlns:p14="http://schemas.microsoft.com/office/powerpoint/2010/main" val="29994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-210692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Ó DEUS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NOVO CORAÇÃO</a:t>
            </a:r>
          </a:p>
        </p:txBody>
      </p:sp>
    </p:spTree>
    <p:extLst>
      <p:ext uri="{BB962C8B-B14F-4D97-AF65-F5344CB8AC3E}">
        <p14:creationId xmlns:p14="http://schemas.microsoft.com/office/powerpoint/2010/main" val="15401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3712" y="1644063"/>
            <a:ext cx="12319423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SE TU OLHARES, SENHOR PRA DENTRO DE MIM NADA ENCONTRARÁS DE BOM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1128871"/>
            <a:ext cx="11772900" cy="46002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ENCHE-ME COM TEU ESPÍRITO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ENDIREITA OS MEUS CAMINHOS  </a:t>
            </a:r>
          </a:p>
        </p:txBody>
      </p:sp>
    </p:spTree>
    <p:extLst>
      <p:ext uri="{BB962C8B-B14F-4D97-AF65-F5344CB8AC3E}">
        <p14:creationId xmlns:p14="http://schemas.microsoft.com/office/powerpoint/2010/main" val="23218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678297"/>
            <a:ext cx="11772900" cy="46002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Ó DEUS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NOVO CORAÇÃO  </a:t>
            </a:r>
          </a:p>
        </p:txBody>
      </p:sp>
    </p:spTree>
    <p:extLst>
      <p:ext uri="{BB962C8B-B14F-4D97-AF65-F5344CB8AC3E}">
        <p14:creationId xmlns:p14="http://schemas.microsoft.com/office/powerpoint/2010/main" val="31185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2257742"/>
            <a:ext cx="11772900" cy="46002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 MEU MESTRE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  </a:t>
            </a:r>
          </a:p>
        </p:txBody>
      </p:sp>
    </p:spTree>
    <p:extLst>
      <p:ext uri="{BB962C8B-B14F-4D97-AF65-F5344CB8AC3E}">
        <p14:creationId xmlns:p14="http://schemas.microsoft.com/office/powerpoint/2010/main" val="1834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756717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CORAÇÃO DISPOSTO A OBEDECER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CUMPRIR TODO O TEU QUERER </a:t>
            </a:r>
          </a:p>
        </p:txBody>
      </p:sp>
    </p:spTree>
    <p:extLst>
      <p:ext uri="{BB962C8B-B14F-4D97-AF65-F5344CB8AC3E}">
        <p14:creationId xmlns:p14="http://schemas.microsoft.com/office/powerpoint/2010/main" val="111895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-117927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23792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-345073"/>
            <a:ext cx="11449318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MAS UM DESEJO EU TENHO DE SER TRANSFORMADO</a:t>
            </a:r>
          </a:p>
        </p:txBody>
      </p:sp>
    </p:spTree>
    <p:extLst>
      <p:ext uri="{BB962C8B-B14F-4D97-AF65-F5344CB8AC3E}">
        <p14:creationId xmlns:p14="http://schemas.microsoft.com/office/powerpoint/2010/main" val="20158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-276953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44AD90-5792-4F59-8988-8EC7CB758B72}"/>
              </a:ext>
            </a:extLst>
          </p:cNvPr>
          <p:cNvSpPr/>
          <p:nvPr/>
        </p:nvSpPr>
        <p:spPr>
          <a:xfrm>
            <a:off x="762000" y="1033670"/>
            <a:ext cx="106679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</a:rPr>
              <a:t>PRECISO TANTO DO TEU PERDÃO</a:t>
            </a:r>
          </a:p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</a:rPr>
              <a:t>DÁ-ME UM NOVO CORAÇÃO</a:t>
            </a:r>
          </a:p>
        </p:txBody>
      </p:sp>
    </p:spTree>
    <p:extLst>
      <p:ext uri="{BB962C8B-B14F-4D97-AF65-F5344CB8AC3E}">
        <p14:creationId xmlns:p14="http://schemas.microsoft.com/office/powerpoint/2010/main" val="1096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1513435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 MEU MESTRE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39500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67" y="1603513"/>
            <a:ext cx="11865665" cy="57580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CORAÇÃO DISPOSTO A OBEDECER CUMPRIR TODO O TEU QUERER</a:t>
            </a:r>
            <a:b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0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741" y="249382"/>
            <a:ext cx="11404518" cy="504713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 DÁ-ME UM CORAÇÃO IGUAL AO TEU</a:t>
            </a:r>
          </a:p>
        </p:txBody>
      </p:sp>
    </p:spTree>
    <p:extLst>
      <p:ext uri="{BB962C8B-B14F-4D97-AF65-F5344CB8AC3E}">
        <p14:creationId xmlns:p14="http://schemas.microsoft.com/office/powerpoint/2010/main" val="10214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1513435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SE TU OLHARES, SENHOR PRA DENTRO DE MIM NADA ENCONTRARÁS DE BOM</a:t>
            </a:r>
          </a:p>
        </p:txBody>
      </p:sp>
    </p:spTree>
    <p:extLst>
      <p:ext uri="{BB962C8B-B14F-4D97-AF65-F5344CB8AC3E}">
        <p14:creationId xmlns:p14="http://schemas.microsoft.com/office/powerpoint/2010/main" val="5235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" y="-201880"/>
            <a:ext cx="117729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itchFamily="34" charset="0"/>
                <a:cs typeface="Aharoni" panose="02010803020104030203" pitchFamily="2" charset="-79"/>
              </a:rPr>
              <a:t>MAS UM DESEJO  EU TENHO DE SER TRANSFORMADO </a:t>
            </a:r>
          </a:p>
        </p:txBody>
      </p:sp>
    </p:spTree>
    <p:extLst>
      <p:ext uri="{BB962C8B-B14F-4D97-AF65-F5344CB8AC3E}">
        <p14:creationId xmlns:p14="http://schemas.microsoft.com/office/powerpoint/2010/main" val="35879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172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Aharoni</vt:lpstr>
      <vt:lpstr>Arial</vt:lpstr>
      <vt:lpstr>Arial Black</vt:lpstr>
      <vt:lpstr>Cambria</vt:lpstr>
      <vt:lpstr>CherryBlossom_16x9_TP103031001</vt:lpstr>
      <vt:lpstr>CORAÇÃO IGUAL AO TEU </vt:lpstr>
      <vt:lpstr>SE TU OLHARES, SENHOR PRA DENTRO DE MIM NADA ENCONTRARÁS DE BOM</vt:lpstr>
      <vt:lpstr>MAS UM DESEJO EU TENHO DE SER TRANSFORMADO</vt:lpstr>
      <vt:lpstr> </vt:lpstr>
      <vt:lpstr>DÁ-ME UM CORAÇÃO IGUAL AO TEU MEU MESTRE DÁ-ME UM CORAÇÃO IGUAL AO TEU</vt:lpstr>
      <vt:lpstr>CORAÇÃO DISPOSTO A OBEDECER CUMPRIR TODO O TEU QUERER  </vt:lpstr>
      <vt:lpstr> DÁ-ME UM CORAÇÃO IGUAL AO TEU</vt:lpstr>
      <vt:lpstr>SE TU OLHARES, SENHOR PRA DENTRO DE MIM NADA ENCONTRARÁS DE BOM</vt:lpstr>
      <vt:lpstr>MAS UM DESEJO  EU TENHO DE SER TRANSFORMADO </vt:lpstr>
      <vt:lpstr>PRECISO TANTO DO TEU PERDÃO DÁ-ME UM NOVO CORAÇÃO  </vt:lpstr>
      <vt:lpstr>DÁ-ME UM CORAÇÃO IGUAL AO TEU MEU MESTRE DÁ-ME UM CORAÇÃO IGUAL AO TEU</vt:lpstr>
      <vt:lpstr>CORAÇÃO DISPOSTO A OBEDECER CUMPRIR TODO O TEU QUERER </vt:lpstr>
      <vt:lpstr>DÁ-ME UM CORAÇÃO IGUAL AO TEU</vt:lpstr>
      <vt:lpstr>DÁ-ME UM CORAÇÃO IGUAL AO TEU MEU MESTRE DÁ-ME UM CORAÇÃO IGUAL AO TEU</vt:lpstr>
      <vt:lpstr>CORAÇÃO DISPOSTO A OBEDECER CUMPRIR TODO O TEU QUERER </vt:lpstr>
      <vt:lpstr>DÁ-ME UM CORAÇÃO IGUAL AO TEU</vt:lpstr>
      <vt:lpstr> </vt:lpstr>
      <vt:lpstr>ENCHE-ME COM TEU ESPÍRITO ENDIREITA OS MEUS CAMINHOS</vt:lpstr>
      <vt:lpstr>Ó DEUS DÁ-ME UM NOVO CORAÇÃO</vt:lpstr>
      <vt:lpstr>ENCHE-ME COM TEU ESPÍRITO ENDIREITA OS MEUS CAMINHOS  </vt:lpstr>
      <vt:lpstr>Ó DEUS DÁ-ME UM NOVO CORAÇÃO  </vt:lpstr>
      <vt:lpstr>DÁ-ME UM CORAÇÃO IGUAL AO TEU MEU MESTRE DÁ-ME UM CORAÇÃO IGUAL AO TEU  </vt:lpstr>
      <vt:lpstr>CORAÇÃO DISPOSTO A OBEDECER CUMPRIR TODO O TEU QUERER </vt:lpstr>
      <vt:lpstr>DÁ-ME UM CORAÇÃO IGUAL AO TEU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2019-01-24T15:04:29Z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