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3963-D95B-9E70-CA8F-4851CCD2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B8EF5-B21D-7A9A-DD66-677F18425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F5442-626F-3A7F-E84F-6E608551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B0BB8-FFC4-3801-F6A9-A2DDD41B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97628-CD69-DC1E-26FA-3B2DDEF1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FAC8-C71D-A4BF-F428-A17ADAED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7BF3B9-368A-3475-434D-538143AD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BF1F1-8F7A-728D-2CAE-4EC7E1AA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57663-00AA-5A3E-5181-96DA3863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FA61A-2943-CE6E-5A25-B0DFE702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B324B-FF28-4068-7B13-B37DC3F56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FC512-D9B0-6492-A1D0-A29E3D6CC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18D7A-6BAA-7B35-102F-524B58A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6D6-08FB-CD6D-79FD-0C861453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178C99-F902-5329-7F82-A9F6F085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077D-A569-5CAA-5319-D35469C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A42F9-82B2-15FC-6EBF-493DB272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40F92-38BF-D3DD-CEA7-AD216F70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3EC97-DB09-B42E-3BC9-567ADEE7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FE7ED-FF6B-8622-B5E0-F75B39FB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E569-9604-7087-06BB-60A6C206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17E60B-40D4-93F9-DD37-ECCA92D9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5215BD-AADC-CCF7-7F64-D6388AFB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90AB9-14EE-40D4-47D6-EB117BC1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B4EE-81D7-53E4-B642-C4A7F8E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0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EA61-FDBE-AD04-5ADA-F331AE36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1559F-E1E2-A96F-159B-6E8E388B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AE1C-14E8-DA8C-F069-E7F8ABF0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69B8D1-8F7C-CFA4-B903-F9583A0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04FDFA-BB0F-48EA-FC2C-E27CDE9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EB716-278F-5142-D883-43C1D1A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BCF8B-6B12-9816-8A3F-5D211111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E97D3-E2EF-203B-37A8-66577BF0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DDB814-75B4-BA6B-F3D4-F51E5322B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BA3019-7DB8-97B6-90C8-833F781CB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170F8D-334B-2BD6-C6CA-0329AAC95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C44E4B-8BAD-F80E-BFB2-4C95050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BC7BCA-936B-B59C-B3EF-6DF8FC5C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2418D7-8BFA-EB54-9E6A-0FD7BB48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3A69-6249-3DA3-D753-AF4847B5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44D940-C028-FFE5-1D74-D8F12571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45629D-33A3-96C3-117E-8BD8A06A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872F51-A1A7-930A-9E95-2A9E479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B31790-9CD6-36A3-EAF2-65C5A20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D601F6-7CC2-4E12-F4EA-27BCC550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DE45CC-581C-9BB4-2935-66D2AE16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33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D1E0-E10D-EA8E-166B-14537463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E2E03-B682-CB60-AAFB-EF2D90B5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2010C5-61F8-270F-6A03-7B362E8A6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E7B695-F569-3C77-2CF6-00233B86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C1A9FC-441F-DA01-F687-0B0CE6A0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DDF54-BB23-96B6-4781-F1C090AF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A5B1-A249-8E5D-80D7-986455A6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304309-AD57-C42A-720A-A02AAD714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19566F-56D6-9DA0-2D51-0715F2B8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717D50-94F8-C0CE-8392-12079BA0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660418-13AA-B637-0139-59958E89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8F1E84-67F0-6806-2304-0F531E9D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4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1BEDE8-F9DB-19C8-2286-F4703FE4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84815E-2FF9-284C-EA64-7C623A58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28722-9728-2255-0495-CB4666FA4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3F5A-8D2D-4DB3-9100-CB8E519B4024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DE41F-F94E-189B-7737-BBA2DA56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C816-6DFD-3551-2660-E6B263C8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DE58-A34B-42AB-AE2F-F8DBF9D8E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673CB-9D6B-D74B-E2B2-A12896E1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600" y="1041400"/>
            <a:ext cx="12649200" cy="2387600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rial Black" panose="020B0A04020102020204" pitchFamily="34" charset="0"/>
              </a:rPr>
              <a:t>CRISTO A FONTE ESCONDIDA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44045-0F82-BCC5-FCB1-9F02D9CD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1" y="3727545"/>
            <a:ext cx="299421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9585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373343"/>
            <a:ext cx="11851341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CRISTO NOS DEU UMA FONTE ESCONDIDA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QUALQUER SEDE PODE ESTANCAR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CUJAS ÁGUAS REPLETAS DE VIDA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DE GRAÇA NOS HÃO DE FARTAR</a:t>
            </a:r>
            <a:endParaRPr lang="pt-BR" sz="5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9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373344"/>
            <a:ext cx="1247887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ÁGUA SAIRÁ, VIVA MANARÁ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FONTE QUE ABRIU O SENHOR, ÁGUA CORRERÁ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TODOS QUISEREM BEBER, NÃO SE ESGOTARÁ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MILHARES DE MILHARES VENHAM, SEMPRE SAIRÁ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9647" y="247837"/>
            <a:ext cx="12281647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HÁ MUITAS FONTES DE GOZO NO MUNDO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NELAS OS HOMENS VÃO SEMPRE BEBER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SÃO CISTERNAS E POÇOS IMUNDOS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ÁGUAS VIVAS NÃO PODEM CONTER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3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373344"/>
            <a:ext cx="1247887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ÁGUA SAIRÁ, VIVA MANARÁ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FONTE QUE ABRIU O SENHOR, ÁGUA CORRERÁ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TODOS QUISEREM BEBER, NÃO SE ESGOTARÁ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MILHARES DE MILHARES VENHAM, SEMPRE SAIRÁ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0" y="220944"/>
            <a:ext cx="12801600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JÁ MUITOS HOMENS GASTARAM DINHEIRO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 A FONTE DE DEUS ENCONTRAR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JESUS CRISTO É NOSSO ROTEIRO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PARA A FONTE NOS HÁ DE GUIAR</a:t>
            </a:r>
            <a:endParaRPr lang="pt-BR" sz="5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373344"/>
            <a:ext cx="1247887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ÁGUA SAIRÁ, VIVA MANARÁ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FONTE QUE ABRIU O SENHOR, ÁGUA CORRERÁ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TODOS QUISEREM BEBER, NÃO SE ESGOTARÁ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MILHARES DE MILHARES VENHAM, SEMPRE SAIRÁ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3412" y="158191"/>
            <a:ext cx="12801600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OH, ALELUIA AO BOM PAI SUPREMO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PELAS BÊNÇÃOS QUE A TODOS QUER DAR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PELA FONTE DE PAZ QUE NÓS TEMOS</a:t>
            </a:r>
            <a:br>
              <a:rPr lang="pt-BR" sz="5200" dirty="0">
                <a:latin typeface="Arial Black" panose="020B0A04020102020204" pitchFamily="34" charset="0"/>
              </a:rPr>
            </a:br>
            <a:r>
              <a:rPr lang="pt-BR" sz="5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NOSSO SER, PARA NOS ALEGRAR</a:t>
            </a:r>
            <a:endParaRPr lang="pt-BR" sz="5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85C1C-A5EC-910B-1644-CCC4A13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373344"/>
            <a:ext cx="1247887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ÁGUA SAIRÁ, VIVA MANARÁ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FONTE QUE ABRIU O SENHOR, ÁGUA CORRERÁ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 TODOS QUISEREM BEBER, NÃO SE ESGOTARÁ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MILHARES DE MILHARES VENHAM, SEMPRE SAIRÁ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96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CRISTO A FONTE ESCONDIDA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A FONTE ESCONDIDA</dc:title>
  <dc:creator>Wanderson Almeida</dc:creator>
  <cp:lastModifiedBy>Wanderson Almeida</cp:lastModifiedBy>
  <cp:revision>1</cp:revision>
  <dcterms:created xsi:type="dcterms:W3CDTF">2023-05-21T18:13:23Z</dcterms:created>
  <dcterms:modified xsi:type="dcterms:W3CDTF">2023-05-21T18:19:30Z</dcterms:modified>
</cp:coreProperties>
</file>