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79" r:id="rId6"/>
    <p:sldId id="280" r:id="rId7"/>
    <p:sldId id="281" r:id="rId8"/>
    <p:sldId id="282" r:id="rId9"/>
    <p:sldId id="283" r:id="rId10"/>
    <p:sldId id="275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23401" y="900752"/>
            <a:ext cx="8915399" cy="2262781"/>
          </a:xfrm>
        </p:spPr>
        <p:txBody>
          <a:bodyPr/>
          <a:lstStyle/>
          <a:p>
            <a:pPr algn="r"/>
            <a:r>
              <a:rPr lang="pt-BR" sz="6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CRUZ VAZIA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000" b="1" u="sng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KLEBER LUCAS</a:t>
            </a:r>
          </a:p>
        </p:txBody>
      </p:sp>
    </p:spTree>
    <p:extLst>
      <p:ext uri="{BB962C8B-B14F-4D97-AF65-F5344CB8AC3E}">
        <p14:creationId xmlns:p14="http://schemas.microsoft.com/office/powerpoint/2010/main" val="268251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942375"/>
            <a:ext cx="12192000" cy="275607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A VIDA QUE EU VOU VIVER AGORA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É PRA UM MOTIVO BEM MAIOR QUE O MEU</a:t>
            </a:r>
          </a:p>
        </p:txBody>
      </p:sp>
    </p:spTree>
    <p:extLst>
      <p:ext uri="{BB962C8B-B14F-4D97-AF65-F5344CB8AC3E}">
        <p14:creationId xmlns:p14="http://schemas.microsoft.com/office/powerpoint/2010/main" val="185166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750366"/>
            <a:ext cx="12192000" cy="293246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PODER DO AMOR DA RESSURREIÇÃO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AQUELA VELHA CRUZ ESTÁ VAZIA AGORA</a:t>
            </a:r>
          </a:p>
        </p:txBody>
      </p:sp>
    </p:spTree>
    <p:extLst>
      <p:ext uri="{BB962C8B-B14F-4D97-AF65-F5344CB8AC3E}">
        <p14:creationId xmlns:p14="http://schemas.microsoft.com/office/powerpoint/2010/main" val="387242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901432"/>
            <a:ext cx="12192000" cy="275607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A VIDA QUE EU VOU VIVER AGORA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É PRA UM MOTIVO BEM MAIOR QUE O MEU</a:t>
            </a:r>
          </a:p>
        </p:txBody>
      </p:sp>
    </p:spTree>
    <p:extLst>
      <p:ext uri="{BB962C8B-B14F-4D97-AF65-F5344CB8AC3E}">
        <p14:creationId xmlns:p14="http://schemas.microsoft.com/office/powerpoint/2010/main" val="270637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750366"/>
            <a:ext cx="12192000" cy="293246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PODER DO AMOR DA RESSURREIÇÃO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AQUELA VELHA CRUZ ESTÁ VAZIA AGORA</a:t>
            </a:r>
          </a:p>
        </p:txBody>
      </p:sp>
    </p:spTree>
    <p:extLst>
      <p:ext uri="{BB962C8B-B14F-4D97-AF65-F5344CB8AC3E}">
        <p14:creationId xmlns:p14="http://schemas.microsoft.com/office/powerpoint/2010/main" val="399854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642068"/>
            <a:ext cx="12192000" cy="285589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EU TE CONHECI, JESUS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MEU CAMINHO BRILHOU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2586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002110"/>
            <a:ext cx="12191999" cy="285589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AGORA MINHA VIDA NÃO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É MAIS A MESMA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8353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444339"/>
            <a:ext cx="12191999" cy="520824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ACREDITO NA PALAVRA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EU ACREDITO NO PODER DO TEU SANGUE</a:t>
            </a:r>
          </a:p>
        </p:txBody>
      </p:sp>
    </p:spTree>
    <p:extLst>
      <p:ext uri="{BB962C8B-B14F-4D97-AF65-F5344CB8AC3E}">
        <p14:creationId xmlns:p14="http://schemas.microsoft.com/office/powerpoint/2010/main" val="113787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41326"/>
            <a:ext cx="12192000" cy="5208244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ME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LIBERTOU DA MORTE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PARA A VIDA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602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696659"/>
            <a:ext cx="12192000" cy="285589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EU TE CONHECI, JESUS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MEU CAMINHO BRILHOU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299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002110"/>
            <a:ext cx="12191999" cy="285589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AGORA MINHA VIDA NÃO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É MAIS A MESMA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704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444339"/>
            <a:ext cx="12191999" cy="520824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ACREDITO NA PALAVRA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EU ACREDITO NO PODER DO TEU SANGUE</a:t>
            </a:r>
          </a:p>
        </p:txBody>
      </p:sp>
    </p:spTree>
    <p:extLst>
      <p:ext uri="{BB962C8B-B14F-4D97-AF65-F5344CB8AC3E}">
        <p14:creationId xmlns:p14="http://schemas.microsoft.com/office/powerpoint/2010/main" val="305132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81569"/>
            <a:ext cx="12192000" cy="5208244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ME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LIBERTOU DA MORTE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PARA A VIDA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4822260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</TotalTime>
  <Words>62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Century Gothic</vt:lpstr>
      <vt:lpstr>Wingdings 3</vt:lpstr>
      <vt:lpstr>Cacho</vt:lpstr>
      <vt:lpstr>CRUZ VAZIA KLEBER LUCAS</vt:lpstr>
      <vt:lpstr>QUANDO EU TE CONHECI, JESUS O MEU CAMINHO BRILHOU </vt:lpstr>
      <vt:lpstr>AGORA MINHA VIDA NÃO  É MAIS A MESMA </vt:lpstr>
      <vt:lpstr>EU ACREDITO NA PALAVRA  EU ACREDITO NO PODER DO TEU SANGUE</vt:lpstr>
      <vt:lpstr>QUE ME  LIBERTOU DA MORTE  PARA A VIDA </vt:lpstr>
      <vt:lpstr>QUANDO EU TE CONHECI, JESUS O MEU CAMINHO BRILHOU </vt:lpstr>
      <vt:lpstr>AGORA MINHA VIDA NÃO  É MAIS A MESMA </vt:lpstr>
      <vt:lpstr>EU ACREDITO NA PALAVRA  EU ACREDITO NO PODER DO TEU SANGUE</vt:lpstr>
      <vt:lpstr>QUE ME LIBERTOU DA MORTE  PARA A VIDA </vt:lpstr>
      <vt:lpstr>E A VIDA QUE EU VOU VIVER AGORA É PRA UM MOTIVO BEM MAIOR QUE O MEU</vt:lpstr>
      <vt:lpstr>O PODER DO AMOR DA RESSURREIÇÃO E AQUELA VELHA CRUZ ESTÁ VAZIA AGORA</vt:lpstr>
      <vt:lpstr>E A VIDA QUE EU VOU VIVER AGORA É PRA UM MOTIVO BEM MAIOR QUE O MEU</vt:lpstr>
      <vt:lpstr>O PODER DO AMOR DA RESSURREIÇÃO E AQUELA VELHA CRUZ ESTÁ VAZIA AGORA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Preciso de Ti Diante do Trono</dc:title>
  <dc:creator>Pastor Marcio</dc:creator>
  <cp:lastModifiedBy>João Paulo Mota Silva</cp:lastModifiedBy>
  <cp:revision>13</cp:revision>
  <dcterms:created xsi:type="dcterms:W3CDTF">2015-06-08T23:33:31Z</dcterms:created>
  <dcterms:modified xsi:type="dcterms:W3CDTF">2019-09-22T14:32:04Z</dcterms:modified>
</cp:coreProperties>
</file>