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73" r:id="rId4"/>
    <p:sldId id="269" r:id="rId5"/>
    <p:sldId id="270" r:id="rId6"/>
    <p:sldId id="274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96537" y="818864"/>
            <a:ext cx="10549236" cy="2098083"/>
          </a:xfrm>
        </p:spPr>
        <p:txBody>
          <a:bodyPr/>
          <a:lstStyle/>
          <a:p>
            <a:r>
              <a:rPr lang="pt-BR" sz="80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 MANHÃ</a:t>
            </a:r>
            <a:br>
              <a:rPr lang="pt-BR" sz="8800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4400" u="sng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PALAVRANTIGA</a:t>
            </a:r>
            <a:endParaRPr lang="pt-BR" sz="3600" u="sng" dirty="0">
              <a:solidFill>
                <a:schemeClr val="bg1"/>
              </a:solidFill>
              <a:latin typeface="Arial Black" panose="020B0A0402010209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3677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983019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De manhã eu canto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 uma nova canção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Pra você, amigo do meu jeito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6700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04013"/>
            <a:ext cx="12192000" cy="3457739"/>
          </a:xfrm>
        </p:spPr>
        <p:txBody>
          <a:bodyPr>
            <a:noAutofit/>
          </a:bodyPr>
          <a:lstStyle/>
          <a:p>
            <a:pPr algn="ctr"/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estou certo de que me ouvirá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Pois Você jurou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 que estaria</a:t>
            </a:r>
            <a:b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7200" dirty="0">
                <a:solidFill>
                  <a:schemeClr val="bg1"/>
                </a:solidFill>
                <a:latin typeface="Arial Black" panose="020B0A04020102020204" pitchFamily="34" charset="0"/>
              </a:rPr>
              <a:t>Perto, perto de mim</a:t>
            </a:r>
            <a:endParaRPr lang="pt-BR" sz="72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3600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829040"/>
            <a:ext cx="12191999" cy="4237150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20204" pitchFamily="34" charset="0"/>
              </a:rPr>
              <a:t>E eu vou cantando</a:t>
            </a:r>
            <a:br>
              <a:rPr lang="pt-BR" sz="16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e Deus me abraçando vai</a:t>
            </a:r>
            <a:endParaRPr lang="pt-BR" sz="166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294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58068"/>
            <a:ext cx="12192000" cy="5550794"/>
          </a:xfrm>
        </p:spPr>
        <p:txBody>
          <a:bodyPr>
            <a:no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Distante daquilo que eu era</a:t>
            </a:r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Sem força nem fé ou poesia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6717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653603"/>
            <a:ext cx="12192000" cy="5550794"/>
          </a:xfrm>
        </p:spPr>
        <p:txBody>
          <a:bodyPr>
            <a:noAutofit/>
          </a:bodyPr>
          <a:lstStyle/>
          <a:p>
            <a:pPr algn="ctr"/>
            <a:b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000" dirty="0">
                <a:solidFill>
                  <a:schemeClr val="bg1"/>
                </a:solidFill>
                <a:latin typeface="Arial Black" panose="020B0A04020102020204" pitchFamily="34" charset="0"/>
              </a:rPr>
              <a:t>Me encosto no peito d'Aquele que atende o meu grito</a:t>
            </a:r>
            <a:endParaRPr lang="pt-BR" sz="80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862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2814519"/>
            <a:ext cx="12191999" cy="2968867"/>
          </a:xfrm>
        </p:spPr>
        <p:txBody>
          <a:bodyPr>
            <a:no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A Ele todo canto</a:t>
            </a:r>
            <a:b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pt-BR" sz="8800" dirty="0">
                <a:solidFill>
                  <a:schemeClr val="bg1"/>
                </a:solidFill>
                <a:latin typeface="Arial Black" panose="020B0A04020102020204" pitchFamily="34" charset="0"/>
              </a:rPr>
              <a:t>Amém</a:t>
            </a:r>
            <a:endParaRPr lang="pt-BR" sz="8800" b="1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734095"/>
            <a:ext cx="118743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pt-BR" sz="72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09837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48</TotalTime>
  <Words>26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Aharoni</vt:lpstr>
      <vt:lpstr>Arial</vt:lpstr>
      <vt:lpstr>Arial Black</vt:lpstr>
      <vt:lpstr>Calibri</vt:lpstr>
      <vt:lpstr>Calibri Light</vt:lpstr>
      <vt:lpstr>Celestial</vt:lpstr>
      <vt:lpstr>DE MANHÃ PALAVRANTIGA</vt:lpstr>
      <vt:lpstr>De manhã eu canto  uma nova canção Pra você, amigo do meu jeito</vt:lpstr>
      <vt:lpstr>Pois estou certo de que me ouvirá Pois Você jurou  que estaria Perto, perto de mim</vt:lpstr>
      <vt:lpstr>E eu vou cantando e Deus me abraçando vai</vt:lpstr>
      <vt:lpstr>Distante daquilo que eu era Sem força nem fé ou poesia</vt:lpstr>
      <vt:lpstr> Me encosto no peito d'Aquele que atende o meu grito</vt:lpstr>
      <vt:lpstr>A Ele todo canto Amém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Grande é o nosso deus  Lucas</dc:title>
  <dc:creator>Pastor Marcio</dc:creator>
  <cp:lastModifiedBy>João Paulo Mota Silva</cp:lastModifiedBy>
  <cp:revision>8</cp:revision>
  <dcterms:created xsi:type="dcterms:W3CDTF">2015-12-20T20:45:16Z</dcterms:created>
  <dcterms:modified xsi:type="dcterms:W3CDTF">2019-08-11T20:59:08Z</dcterms:modified>
</cp:coreProperties>
</file>