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2" r:id="rId5"/>
    <p:sldId id="258" r:id="rId6"/>
    <p:sldId id="275" r:id="rId7"/>
    <p:sldId id="274" r:id="rId8"/>
    <p:sldId id="273" r:id="rId9"/>
    <p:sldId id="27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7333" y="775994"/>
            <a:ext cx="10806034" cy="2262781"/>
          </a:xfrm>
        </p:spPr>
        <p:txBody>
          <a:bodyPr>
            <a:noAutofit/>
          </a:bodyPr>
          <a:lstStyle/>
          <a:p>
            <a:pPr algn="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DESCANSAREI</a:t>
            </a:r>
            <a:r>
              <a:rPr lang="pt-BR" sz="4800" b="1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4800" b="1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400" b="1" u="sng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4400" b="1" u="sng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28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49573"/>
            <a:ext cx="12192000" cy="426276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COBRE-ME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 TUAS MÃOS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 PODER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ME ESCONDER SENHOR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1890"/>
            <a:ext cx="12192000" cy="4382035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O TROVÃO E O MAR SE ERGUENDO VÊM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 TEMPESTADE EU VOAREI </a:t>
            </a:r>
          </a:p>
        </p:txBody>
      </p:sp>
    </p:spTree>
    <p:extLst>
      <p:ext uri="{BB962C8B-B14F-4D97-AF65-F5344CB8AC3E}">
        <p14:creationId xmlns:p14="http://schemas.microsoft.com/office/powerpoint/2010/main" val="115474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9712"/>
            <a:ext cx="12192000" cy="430970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AS </a:t>
            </a:r>
            <a: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ÁGUAS </a:t>
            </a:r>
            <a:b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TAMBÉM ÉS REI DESCANSAREI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POIS </a:t>
            </a:r>
            <a: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</a:t>
            </a:r>
            <a:b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ÉS DEUS</a:t>
            </a:r>
          </a:p>
        </p:txBody>
      </p:sp>
    </p:spTree>
    <p:extLst>
      <p:ext uri="{BB962C8B-B14F-4D97-AF65-F5344CB8AC3E}">
        <p14:creationId xmlns:p14="http://schemas.microsoft.com/office/powerpoint/2010/main" val="181671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612749"/>
            <a:ext cx="12192000" cy="644386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MINH`ALMA ESTÁ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SEGURA EM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SABES BEM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EM CRISTO FIRME ESTÁ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1890"/>
            <a:ext cx="12192000" cy="4382035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O TROVÃO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MAR SE ERGUENDO VÊM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 TEMPESTADE EU VOAREI </a:t>
            </a:r>
          </a:p>
        </p:txBody>
      </p:sp>
    </p:spTree>
    <p:extLst>
      <p:ext uri="{BB962C8B-B14F-4D97-AF65-F5344CB8AC3E}">
        <p14:creationId xmlns:p14="http://schemas.microsoft.com/office/powerpoint/2010/main" val="46166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9712"/>
            <a:ext cx="12192000" cy="430970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AS ÁGUAS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TU TAMBÉM ÉS REI DESCANSAREI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POIS SEI QUE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ÉS DEUS</a:t>
            </a:r>
          </a:p>
        </p:txBody>
      </p:sp>
    </p:spTree>
    <p:extLst>
      <p:ext uri="{BB962C8B-B14F-4D97-AF65-F5344CB8AC3E}">
        <p14:creationId xmlns:p14="http://schemas.microsoft.com/office/powerpoint/2010/main" val="340268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1890"/>
            <a:ext cx="12192000" cy="4382035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O TROVÃO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MAR SE ERGUENDO VÊM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 TEMPESTADE EU VOAREI </a:t>
            </a:r>
          </a:p>
        </p:txBody>
      </p:sp>
    </p:spTree>
    <p:extLst>
      <p:ext uri="{BB962C8B-B14F-4D97-AF65-F5344CB8AC3E}">
        <p14:creationId xmlns:p14="http://schemas.microsoft.com/office/powerpoint/2010/main" val="256032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9712"/>
            <a:ext cx="12192000" cy="430970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AS ÁGUAS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TAMBÉM ÉS REI DESCANSAREI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POIS SEI QUE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ÉS DEUS</a:t>
            </a:r>
          </a:p>
        </p:txBody>
      </p:sp>
    </p:spTree>
    <p:extLst>
      <p:ext uri="{BB962C8B-B14F-4D97-AF65-F5344CB8AC3E}">
        <p14:creationId xmlns:p14="http://schemas.microsoft.com/office/powerpoint/2010/main" val="353398859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19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Aharoni</vt:lpstr>
      <vt:lpstr>Arial</vt:lpstr>
      <vt:lpstr>Arial Black</vt:lpstr>
      <vt:lpstr>Century Gothic</vt:lpstr>
      <vt:lpstr>Wingdings 3</vt:lpstr>
      <vt:lpstr>Cacho</vt:lpstr>
      <vt:lpstr>DESCANSAREI  </vt:lpstr>
      <vt:lpstr>COBRE-ME COM TUAS MÃOS COM PODER VEM ME ESCONDER SENHOR</vt:lpstr>
      <vt:lpstr>SE O TROVÃO E O MAR SE ERGUENDO VÊM SOBRE A TEMPESTADE EU VOAREI </vt:lpstr>
      <vt:lpstr> SOBRE AS ÁGUAS  TU TAMBÉM ÉS REI DESCANSAREI  POIS SEI QUE  ÉS DEUS</vt:lpstr>
      <vt:lpstr>MINH`ALMA ESTÁ SEGURA EM TI SABES BEM QUE EM CRISTO FIRME ESTÁ  </vt:lpstr>
      <vt:lpstr>SE O TROVÃO  E O MAR SE ERGUENDO VÊM SOBRE A TEMPESTADE EU VOAREI </vt:lpstr>
      <vt:lpstr> SOBRE AS ÁGUAS  TU TAMBÉM ÉS REI DESCANSAREI  POIS SEI QUE  ÉS DEUS</vt:lpstr>
      <vt:lpstr>SE O TROVÃO  E O MAR SE ERGUENDO VÊM SOBRE A TEMPESTADE EU VOAREI </vt:lpstr>
      <vt:lpstr> SOBRE AS ÁGUAS  TU TAMBÉM ÉS REI DESCANSAREI  POIS SEI QUE  ÉS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Carlos</cp:lastModifiedBy>
  <cp:revision>35</cp:revision>
  <dcterms:created xsi:type="dcterms:W3CDTF">2015-05-23T22:12:49Z</dcterms:created>
  <dcterms:modified xsi:type="dcterms:W3CDTF">2022-10-05T22:19:36Z</dcterms:modified>
</cp:coreProperties>
</file>