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3711" y="-451206"/>
            <a:ext cx="9425354" cy="2743198"/>
          </a:xfrm>
        </p:spPr>
        <p:txBody>
          <a:bodyPr/>
          <a:lstStyle/>
          <a:p>
            <a:r>
              <a:rPr lang="pt-BR" sz="6000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Desde a Antiguidade</a:t>
            </a:r>
            <a:br>
              <a:rPr lang="pt-BR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200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Fernandinho</a:t>
            </a:r>
            <a:br>
              <a:rPr lang="pt-BR" sz="3200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3200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9339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3903" y="4979965"/>
            <a:ext cx="11224194" cy="398967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DESDE A ANTIGUIDADE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AINDA NÃO SE VIU, AINDA NÃO SE OUVIU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6934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6099" y="3573194"/>
            <a:ext cx="11113477" cy="6051486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UM DEUS QUE TRABALHA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POR AQUELES QUE NELE ESPERAM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94730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Aharoni</vt:lpstr>
      <vt:lpstr>Arial</vt:lpstr>
      <vt:lpstr>Arial Black</vt:lpstr>
      <vt:lpstr>Trebuchet MS</vt:lpstr>
      <vt:lpstr>Wingdings 3</vt:lpstr>
      <vt:lpstr>Facetado</vt:lpstr>
      <vt:lpstr>Desde a Antiguidade Fernandinho </vt:lpstr>
      <vt:lpstr>DESDE A ANTIGUIDADE  AINDA NÃO SE VIU, AINDA NÃO SE OUVIU   </vt:lpstr>
      <vt:lpstr>  UM DEUS QUE TRABALHA  POR AQUELES QUE NELE ESPERAM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Desde a Antiguidade Fernandinho </dc:title>
  <dc:creator>Pastor Marcio</dc:creator>
  <cp:lastModifiedBy>GARDÊNIA</cp:lastModifiedBy>
  <cp:revision>2</cp:revision>
  <dcterms:created xsi:type="dcterms:W3CDTF">2015-06-04T14:00:45Z</dcterms:created>
  <dcterms:modified xsi:type="dcterms:W3CDTF">2018-09-29T15:55:42Z</dcterms:modified>
</cp:coreProperties>
</file>