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8" r:id="rId6"/>
    <p:sldId id="262" r:id="rId7"/>
    <p:sldId id="263" r:id="rId8"/>
    <p:sldId id="264" r:id="rId9"/>
    <p:sldId id="265" r:id="rId10"/>
    <p:sldId id="266" r:id="rId11"/>
    <p:sldId id="267" r:id="rId1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0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556197" y="19363"/>
            <a:ext cx="14761640" cy="1929206"/>
          </a:xfrm>
        </p:spPr>
        <p:txBody>
          <a:bodyPr>
            <a:normAutofit/>
          </a:bodyPr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DESEJO </a:t>
            </a:r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DESEJO DO MEU CORAÇAO</a:t>
            </a:r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56548" y="1484784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TOQUE NO ALTAR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969" y="1196752"/>
            <a:ext cx="12219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NÃO BUSCO SÓ TUAS MÃOS NEM O QUE PODES ME DAR AQUI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73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969" y="1052736"/>
            <a:ext cx="12219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TUA GLÓRIA QUERO TOCAR, TEU ROSTO EU QUERO VER, SENHOR.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908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332656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QUE ADIANTA TER AS RIQUEZAS DESTE MUNDO, E SER HONRADO POR TODOS 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404664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EU NÃO ESTIVER PERTO DE TI. ESTAR CONTIGO VALE MAIS PRA MIM,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63501" y="2151727"/>
            <a:ext cx="11474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 AS DÁDIVAS DE TUAS MÃOS.  </a:t>
            </a:r>
          </a:p>
        </p:txBody>
      </p:sp>
    </p:spTree>
    <p:extLst>
      <p:ext uri="{BB962C8B-B14F-4D97-AF65-F5344CB8AC3E}">
        <p14:creationId xmlns:p14="http://schemas.microsoft.com/office/powerpoint/2010/main" val="14924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93178" y="920621"/>
            <a:ext cx="129879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SÓ QUERO TUAS BÊNÇÃOS SE EU TIVER TUA  PRESENÇA </a:t>
            </a:r>
          </a:p>
        </p:txBody>
      </p:sp>
    </p:spTree>
    <p:extLst>
      <p:ext uri="{BB962C8B-B14F-4D97-AF65-F5344CB8AC3E}">
        <p14:creationId xmlns:p14="http://schemas.microsoft.com/office/powerpoint/2010/main" val="169173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2767280"/>
            <a:ext cx="11610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DENTRO DE MIM.</a:t>
            </a:r>
          </a:p>
        </p:txBody>
      </p:sp>
    </p:spTree>
    <p:extLst>
      <p:ext uri="{BB962C8B-B14F-4D97-AF65-F5344CB8AC3E}">
        <p14:creationId xmlns:p14="http://schemas.microsoft.com/office/powerpoint/2010/main" val="385616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3573" y="318862"/>
            <a:ext cx="11914427" cy="622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 OUVIR, TE CONHECER É A MAIOR RIQUEZA QUE O HOMEM PODE TER, SENHOR</a:t>
            </a:r>
          </a:p>
        </p:txBody>
      </p:sp>
    </p:spTree>
    <p:extLst>
      <p:ext uri="{BB962C8B-B14F-4D97-AF65-F5344CB8AC3E}">
        <p14:creationId xmlns:p14="http://schemas.microsoft.com/office/powerpoint/2010/main" val="2012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CUMPRIRÁS O DESEJO DO MEU CORAÇÃO SE EU TE BUSCAR</a:t>
            </a:r>
          </a:p>
        </p:txBody>
      </p:sp>
    </p:spTree>
    <p:extLst>
      <p:ext uri="{BB962C8B-B14F-4D97-AF65-F5344CB8AC3E}">
        <p14:creationId xmlns:p14="http://schemas.microsoft.com/office/powerpoint/2010/main" val="389340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969" y="836712"/>
            <a:ext cx="12219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É IMPOSSÍVEL ALGUÉM ESTAR PERTO DE TI E TUAS BEÑÇÃOS NÃO TER.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9264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123</Words>
  <Application>Microsoft Office PowerPoint</Application>
  <PresentationFormat>Personalizar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Tema do Office</vt:lpstr>
      <vt:lpstr>DESEJO DESEJO DO MEU CORAÇAO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João Paulo Mota Silva</cp:lastModifiedBy>
  <cp:revision>11</cp:revision>
  <dcterms:created xsi:type="dcterms:W3CDTF">2016-06-02T18:55:02Z</dcterms:created>
  <dcterms:modified xsi:type="dcterms:W3CDTF">2019-09-29T23:16:29Z</dcterms:modified>
</cp:coreProperties>
</file>