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D12C-68C5-4D3F-84DD-A8E85385521F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E8E0-C15B-4187-8B9D-38D38C72D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7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D12C-68C5-4D3F-84DD-A8E85385521F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E8E0-C15B-4187-8B9D-38D38C72D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96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D12C-68C5-4D3F-84DD-A8E85385521F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E8E0-C15B-4187-8B9D-38D38C72D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84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D12C-68C5-4D3F-84DD-A8E85385521F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E8E0-C15B-4187-8B9D-38D38C72D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0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D12C-68C5-4D3F-84DD-A8E85385521F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E8E0-C15B-4187-8B9D-38D38C72D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6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D12C-68C5-4D3F-84DD-A8E85385521F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E8E0-C15B-4187-8B9D-38D38C72D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66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D12C-68C5-4D3F-84DD-A8E85385521F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E8E0-C15B-4187-8B9D-38D38C72D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57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D12C-68C5-4D3F-84DD-A8E85385521F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E8E0-C15B-4187-8B9D-38D38C72D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17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D12C-68C5-4D3F-84DD-A8E85385521F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E8E0-C15B-4187-8B9D-38D38C72D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61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D12C-68C5-4D3F-84DD-A8E85385521F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E8E0-C15B-4187-8B9D-38D38C72D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23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D12C-68C5-4D3F-84DD-A8E85385521F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E8E0-C15B-4187-8B9D-38D38C72D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25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4D12C-68C5-4D3F-84DD-A8E85385521F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E8E0-C15B-4187-8B9D-38D38C72D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14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1948" y="355447"/>
            <a:ext cx="11194026" cy="2387600"/>
          </a:xfrm>
        </p:spPr>
        <p:txBody>
          <a:bodyPr>
            <a:normAutofit/>
          </a:bodyPr>
          <a:lstStyle/>
          <a:p>
            <a:r>
              <a:rPr lang="pt-BR" sz="7200" b="1" dirty="0" smtClean="0">
                <a:latin typeface="Arial Black" panose="020B0A04020102020204" pitchFamily="34" charset="0"/>
              </a:rPr>
              <a:t>DEUS  DAS CAUSAS IMPOSSIVEIS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91974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DAVI SACER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30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2787" y="392132"/>
            <a:ext cx="1136117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DAS CAUSAS IMPOSSÍVEIS, DAS HORAS MAIS DIFÍCEIS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TEMPOS DE AFLIÇÃO, COMIGO ESTARÁ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70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4296" y="209387"/>
            <a:ext cx="1161189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VALE E O DESERTO, ENFRENTAREI E VENCEREI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TODOS SABERÃO QUE EU SIRVO AO DEUS DAS CAUSAS IMPOSSÍVEIS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7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3793" y="312626"/>
            <a:ext cx="1116944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TUA PALAVRA ME SUSTENTARÁ QUANDO FORÇA ME FALTAR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IMPORTA O QUE VÃO DIZER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MINHA FÉ FIRMADA ESTÁ NO DEUS.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9547" y="333139"/>
            <a:ext cx="1103670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DAS CAUSAS IMPOSSÍVEIS, DAS HORAS MAIS DIFÍCEIS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TEMPOS DE AFLIÇÃO, COMIGO ESTARÁ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82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3290" y="179890"/>
            <a:ext cx="1164139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VALE E O DESERTO, ENFRENTAREI E VENCEREI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TODOS SABERÃO QUE EU SIRVO AO DEUS DAS CAUSAS IMPOSSÍVEIS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4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799" y="244648"/>
            <a:ext cx="1146441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DAS CAUSAS IMPOSSÍVEIS, DAS HORAS MAIS DIFÍCEIS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TEMPOS DE AFLIÇÃO, COMIGO ESTARÁ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18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4296" y="165142"/>
            <a:ext cx="1139067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VALE E O DESERTO, ENFRENTAREI E VENCEREI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TODOS SABERÃO QUE EU SIRVO AO DEUS DAS CAUSAS IMPOSSÍVEIS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39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49207" y="1931728"/>
            <a:ext cx="106016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Das causas impossíveis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51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2284" y="312625"/>
            <a:ext cx="11125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DESTA VEZ PARECE QUE É O FIM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TEMPO SE ACABOU NÃO PODES MAIS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O QUE DIZEM, TENTANDO ME FAZER PARAR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9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8542" y="460109"/>
            <a:ext cx="114349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INCOMODES MAIS O TEU SENHOR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DESTA VEZ TEU DEUS NÃO TE OUVIRÁ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O QUE DIZEM, TENTANDO ME FAZER PARAR.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75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96529" y="2338920"/>
            <a:ext cx="108744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EU NÃO VOU DESISTIR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SIRVO AO DEUS...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05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0052" y="362635"/>
            <a:ext cx="1128743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DAS CAUSAS IMPOSSÍVEIS, DAS HORAS MAIS DIFÍCEIS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TEMPOS DE AFLIÇÃO, COMIGO ESTARÁ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07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9045" y="327374"/>
            <a:ext cx="111841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VALE E O DESERTO, ENFRENTAREI E VENCEREI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TODOS SABERÃO QUE EU SIRVO AO DEUS DAS CAUSAS IMPOSSÍVEIS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4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9045" y="224135"/>
            <a:ext cx="1150865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DESTA VEZ PARECE QUE É O FIM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TEMPO SE ACABOU NÃO PODES MAIS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O QUE DIZEM, TENTANDO ME FAZER PARAR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3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179890"/>
            <a:ext cx="1149391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INCOMODES MAIS O TEU SENHOR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DESTA VEZ TEU DEUS NÃO TE OUVIRÁ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O QUE DIZEM, TENTANDO ME FAZER PARAR.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91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58761" y="2132441"/>
            <a:ext cx="113021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EU NÃO VOU DESISTIR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SIRVO AO DEUS...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831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121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Tema do Office</vt:lpstr>
      <vt:lpstr>DEUS  DAS CAUSAS IMPOSSIVEIS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 das causas impossiveis</dc:title>
  <dc:creator>Carlos</dc:creator>
  <cp:lastModifiedBy>Carlos</cp:lastModifiedBy>
  <cp:revision>4</cp:revision>
  <dcterms:created xsi:type="dcterms:W3CDTF">2022-10-06T22:38:14Z</dcterms:created>
  <dcterms:modified xsi:type="dcterms:W3CDTF">2022-10-06T23:05:08Z</dcterms:modified>
</cp:coreProperties>
</file>