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6" y="120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212555" y="404664"/>
            <a:ext cx="8064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>
                <a:latin typeface="Arial Black" panose="020B0A04020102090204" pitchFamily="34" charset="0"/>
                <a:cs typeface="Aharoni" pitchFamily="2" charset="-79"/>
              </a:rPr>
              <a:t>DEUS DA MINHA VIDA</a:t>
            </a:r>
            <a:endParaRPr lang="pt-BR" sz="6600" dirty="0">
              <a:latin typeface="Arial Black" panose="020B0A04020102090204" pitchFamily="34" charset="0"/>
              <a:cs typeface="Aharoni" pitchFamily="2" charset="-79"/>
            </a:endParaRPr>
          </a:p>
          <a:p>
            <a:pPr algn="r"/>
            <a:r>
              <a:rPr lang="pt-BR" sz="3200" dirty="0">
                <a:latin typeface="Arial Black" panose="020B0A04020102090204" pitchFamily="34" charset="0"/>
                <a:cs typeface="Aharoni" pitchFamily="2" charset="-79"/>
              </a:rPr>
              <a:t>THALLES ROBERTO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536174"/>
            <a:ext cx="126015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DEUS MEU, PAI MEU, AMOR MEU, TUDO RAZÃO DE TUDO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920621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DEUS MEU, AR MEU, FAROL, O FAROL QUE EU, PRECISO COMO EU PRECISO</a:t>
            </a:r>
          </a:p>
        </p:txBody>
      </p:sp>
    </p:spTree>
    <p:extLst>
      <p:ext uri="{BB962C8B-B14F-4D97-AF65-F5344CB8AC3E}">
        <p14:creationId xmlns:p14="http://schemas.microsoft.com/office/powerpoint/2010/main" val="69029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41383" y="305068"/>
            <a:ext cx="1211880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EU PRECISO TE SENTIR TODO DIA, E OLHAR PRA TUA LUZ PRA NÃO ME PERDER</a:t>
            </a:r>
          </a:p>
        </p:txBody>
      </p:sp>
    </p:spTree>
    <p:extLst>
      <p:ext uri="{BB962C8B-B14F-4D97-AF65-F5344CB8AC3E}">
        <p14:creationId xmlns:p14="http://schemas.microsoft.com/office/powerpoint/2010/main" val="232395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7947" y="920621"/>
            <a:ext cx="118056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MEU SENHOR, TU ÉS A MINHA ALEGRIA,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EU PRECISO...</a:t>
            </a:r>
          </a:p>
        </p:txBody>
      </p:sp>
    </p:spTree>
    <p:extLst>
      <p:ext uri="{BB962C8B-B14F-4D97-AF65-F5344CB8AC3E}">
        <p14:creationId xmlns:p14="http://schemas.microsoft.com/office/powerpoint/2010/main" val="124927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9375" y="920621"/>
            <a:ext cx="122628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DEUS DA MINHA VIDA FICA COMIGO, SOU A SUA CASA, MORA EM MIM</a:t>
            </a:r>
          </a:p>
        </p:txBody>
      </p:sp>
    </p:spTree>
    <p:extLst>
      <p:ext uri="{BB962C8B-B14F-4D97-AF65-F5344CB8AC3E}">
        <p14:creationId xmlns:p14="http://schemas.microsoft.com/office/powerpoint/2010/main" val="102341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5379" y="920621"/>
            <a:ext cx="121908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DEIXA EU TE DIZER O QUE EU PRECISO PAI, EU PRECISO DO SENHOR...</a:t>
            </a:r>
          </a:p>
        </p:txBody>
      </p:sp>
    </p:spTree>
    <p:extLst>
      <p:ext uri="{BB962C8B-B14F-4D97-AF65-F5344CB8AC3E}">
        <p14:creationId xmlns:p14="http://schemas.microsoft.com/office/powerpoint/2010/main" val="206159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340" y="2767280"/>
            <a:ext cx="12601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LÁ, RÁ , LÁ, LÁ, LÁ....</a:t>
            </a:r>
          </a:p>
        </p:txBody>
      </p:sp>
    </p:spTree>
    <p:extLst>
      <p:ext uri="{BB962C8B-B14F-4D97-AF65-F5344CB8AC3E}">
        <p14:creationId xmlns:p14="http://schemas.microsoft.com/office/powerpoint/2010/main" val="3431155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104</Words>
  <Application>Microsoft Office PowerPoint</Application>
  <PresentationFormat>Personalizar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Aharoni</vt:lpstr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GARDÊNIA</cp:lastModifiedBy>
  <cp:revision>35</cp:revision>
  <dcterms:created xsi:type="dcterms:W3CDTF">2016-06-03T20:54:36Z</dcterms:created>
  <dcterms:modified xsi:type="dcterms:W3CDTF">2018-09-29T16:35:42Z</dcterms:modified>
</cp:coreProperties>
</file>