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8" r:id="rId3"/>
    <p:sldId id="264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6305" autoAdjust="0"/>
  </p:normalViewPr>
  <p:slideViewPr>
    <p:cSldViewPr snapToGrid="0">
      <p:cViewPr varScale="1">
        <p:scale>
          <a:sx n="70" d="100"/>
          <a:sy n="70" d="100"/>
        </p:scale>
        <p:origin x="5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02/06/2019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02/06/2019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02/06/2019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02/06/2019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02/06/2019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02/06/2019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02/06/2019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02/06/2019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02/06/2019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02/06/2019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02/06/2019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9066" y="0"/>
            <a:ext cx="10697029" cy="2888381"/>
          </a:xfrm>
        </p:spPr>
        <p:txBody>
          <a:bodyPr>
            <a:normAutofit fontScale="90000"/>
          </a:bodyPr>
          <a:lstStyle/>
          <a:p>
            <a:pPr algn="r">
              <a:spcBef>
                <a:spcPts val="0"/>
              </a:spcBef>
            </a:pPr>
            <a:r>
              <a:rPr lang="pt-BR" sz="73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DO IMPOSSÍVEL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          </a:t>
            </a:r>
            <a:r>
              <a:rPr lang="pt-BR" sz="44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ALINE BARROS</a:t>
            </a:r>
            <a:endParaRPr lang="pt-BR" sz="13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5261" y="305068"/>
            <a:ext cx="118814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O MEU DEUS É O DEUS DO IMPOSSÍVEL, E FARÁ O IMPOSSÍVEL PRA VOCÊ...</a:t>
            </a:r>
          </a:p>
        </p:txBody>
      </p:sp>
    </p:spTree>
    <p:extLst>
      <p:ext uri="{BB962C8B-B14F-4D97-AF65-F5344CB8AC3E}">
        <p14:creationId xmlns:p14="http://schemas.microsoft.com/office/powerpoint/2010/main" val="345239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54298" y="1536174"/>
            <a:ext cx="10483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 E FARÁ O IMPOSSÍVEL POR VOCÊ.</a:t>
            </a:r>
          </a:p>
        </p:txBody>
      </p:sp>
    </p:spTree>
    <p:extLst>
      <p:ext uri="{BB962C8B-B14F-4D97-AF65-F5344CB8AC3E}">
        <p14:creationId xmlns:p14="http://schemas.microsoft.com/office/powerpoint/2010/main" val="18461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4" y="2550018"/>
            <a:ext cx="11844271" cy="36495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MEU DEUS É O DEUS DO IMPOSSÍVEL, JEOVÁ JIRÊ O GRANDE EL SHADAYA</a:t>
            </a:r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4" y="2620851"/>
            <a:ext cx="11844271" cy="4237149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ABRIU O MAR VERMELHO E AO SEU POVO FEZ PASSAR, QUE DA ROCHA ÁGUA LIMPA FEZ BROTAR</a:t>
            </a:r>
          </a:p>
        </p:txBody>
      </p:sp>
    </p:spTree>
    <p:extLst>
      <p:ext uri="{BB962C8B-B14F-4D97-AF65-F5344CB8AC3E}">
        <p14:creationId xmlns:p14="http://schemas.microsoft.com/office/powerpoint/2010/main" val="14938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4" y="1886754"/>
            <a:ext cx="11844271" cy="4971246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MEU DEUS É O DEUS DO IMPOSSÍVEL, QUE LIBERTA ENCARCERADOS DAS PRISÕES</a:t>
            </a:r>
          </a:p>
        </p:txBody>
      </p:sp>
    </p:spTree>
    <p:extLst>
      <p:ext uri="{BB962C8B-B14F-4D97-AF65-F5344CB8AC3E}">
        <p14:creationId xmlns:p14="http://schemas.microsoft.com/office/powerpoint/2010/main" val="156364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4" y="2255460"/>
            <a:ext cx="11844271" cy="460254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FAZ DA ESTÉRIL MÃE DE FILHOS, RESTAURA A ALMA DO FERIDO E DILATA O AMOR DOS CORAÇÕES</a:t>
            </a:r>
          </a:p>
        </p:txBody>
      </p:sp>
    </p:spTree>
    <p:extLst>
      <p:ext uri="{BB962C8B-B14F-4D97-AF65-F5344CB8AC3E}">
        <p14:creationId xmlns:p14="http://schemas.microsoft.com/office/powerpoint/2010/main" val="28622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4" y="677787"/>
            <a:ext cx="11844271" cy="460254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DÁ VISTA AOS CEGOS E OAS SURDOS FAZ OUVIR</a:t>
            </a:r>
          </a:p>
        </p:txBody>
      </p:sp>
    </p:spTree>
    <p:extLst>
      <p:ext uri="{BB962C8B-B14F-4D97-AF65-F5344CB8AC3E}">
        <p14:creationId xmlns:p14="http://schemas.microsoft.com/office/powerpoint/2010/main" val="11532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4" y="1162830"/>
            <a:ext cx="11844271" cy="5112912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FAZ A TEMPESTADE SE ACALMAR, ANDOU SOBRE O MAR E AOS MUDOS FEZ FALAR</a:t>
            </a:r>
          </a:p>
        </p:txBody>
      </p:sp>
    </p:spTree>
    <p:extLst>
      <p:ext uri="{BB962C8B-B14F-4D97-AF65-F5344CB8AC3E}">
        <p14:creationId xmlns:p14="http://schemas.microsoft.com/office/powerpoint/2010/main" val="30212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54298" y="1536174"/>
            <a:ext cx="10483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PARALÍTICOS E COXOS FEZ ANDAR</a:t>
            </a:r>
          </a:p>
        </p:txBody>
      </p:sp>
    </p:spTree>
    <p:extLst>
      <p:ext uri="{BB962C8B-B14F-4D97-AF65-F5344CB8AC3E}">
        <p14:creationId xmlns:p14="http://schemas.microsoft.com/office/powerpoint/2010/main" val="162750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4406" y="0"/>
            <a:ext cx="1143153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O MEU DEUS É O DEUS DO IMPOSSÍVEL, É O MESMO HOJE E SEMPRE HÁ DE SER</a:t>
            </a:r>
          </a:p>
        </p:txBody>
      </p:sp>
    </p:spTree>
    <p:extLst>
      <p:ext uri="{BB962C8B-B14F-4D97-AF65-F5344CB8AC3E}">
        <p14:creationId xmlns:p14="http://schemas.microsoft.com/office/powerpoint/2010/main" val="6109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142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Garamond</vt:lpstr>
      <vt:lpstr>Pontuação da música 16x9</vt:lpstr>
      <vt:lpstr>DEUS DO IMPOSSÍVEL            ALINE BARROS</vt:lpstr>
      <vt:lpstr>O MEU DEUS É O DEUS DO IMPOSSÍVEL, JEOVÁ JIRÊ O GRANDE EL SHADAYA</vt:lpstr>
      <vt:lpstr>QUE ABRIU O MAR VERMELHO E AO SEU POVO FEZ PASSAR, QUE DA ROCHA ÁGUA LIMPA FEZ BROTAR</vt:lpstr>
      <vt:lpstr>O MEU DEUS É O DEUS DO IMPOSSÍVEL, QUE LIBERTA ENCARCERADOS DAS PRISÕES</vt:lpstr>
      <vt:lpstr>FAZ DA ESTÉRIL MÃE DE FILHOS, RESTAURA A ALMA DO FERIDO E DILATA O AMOR DOS CORAÇÕES</vt:lpstr>
      <vt:lpstr>QUE DÁ VISTA AOS CEGOS E OAS SURDOS FAZ OUVIR</vt:lpstr>
      <vt:lpstr>FAZ A TEMPESTADE SE ACALMAR, ANDOU SOBRE O MAR E AOS MUDOS FEZ FALAR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2016-01-10T10:14:37Z</dcterms:created>
  <dcterms:modified xsi:type="dcterms:W3CDTF">2019-06-02T19:39:26Z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