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0" r:id="rId10"/>
    <p:sldId id="270" r:id="rId11"/>
    <p:sldId id="262" r:id="rId12"/>
    <p:sldId id="271" r:id="rId13"/>
    <p:sldId id="263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3024" y="-371061"/>
            <a:ext cx="8825658" cy="3329581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Forte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Kleber Lucas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0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1514" y="2743198"/>
            <a:ext cx="11468972" cy="623394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PASTOR DE ISRAEL, O GUARDA DE SIÃO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BRILHANTE ESTRELA DA MANHÃ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37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4870013"/>
            <a:ext cx="11372045" cy="62913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6B215B-6D92-42F6-A9D5-80A089E2DBAC}"/>
              </a:ext>
            </a:extLst>
          </p:cNvPr>
          <p:cNvSpPr/>
          <p:nvPr/>
        </p:nvSpPr>
        <p:spPr>
          <a:xfrm>
            <a:off x="184207" y="117693"/>
            <a:ext cx="1182358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JESUS, TEU NOME É PRECIOSO MEU SENHOR E CRISTO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O NOME SOBRE TODOS PELO QUAL EXISTO</a:t>
            </a:r>
          </a:p>
        </p:txBody>
      </p:sp>
    </p:spTree>
    <p:extLst>
      <p:ext uri="{BB962C8B-B14F-4D97-AF65-F5344CB8AC3E}">
        <p14:creationId xmlns:p14="http://schemas.microsoft.com/office/powerpoint/2010/main" val="384098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2667000"/>
            <a:ext cx="11372045" cy="629133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JIREH, O DEUS DA MINHA PROVISÃO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SHALOM, O SENHOR É A MINHA PAZ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90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4621835"/>
            <a:ext cx="11372045" cy="7302322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0AE3AF-9BCD-43DD-A5EE-B5BF98B47CB0}"/>
              </a:ext>
            </a:extLst>
          </p:cNvPr>
          <p:cNvSpPr/>
          <p:nvPr/>
        </p:nvSpPr>
        <p:spPr>
          <a:xfrm>
            <a:off x="232062" y="221673"/>
            <a:ext cx="1172787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SHAMAR, DEUS PRESENTE SEMPRE ESTÁ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EL-ELION, OUTRO IGUAL NÃO HÁ, NÃO HÁ</a:t>
            </a:r>
          </a:p>
        </p:txBody>
      </p:sp>
    </p:spTree>
    <p:extLst>
      <p:ext uri="{BB962C8B-B14F-4D97-AF65-F5344CB8AC3E}">
        <p14:creationId xmlns:p14="http://schemas.microsoft.com/office/powerpoint/2010/main" val="345328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2040675"/>
            <a:ext cx="11372045" cy="7302322"/>
          </a:xfrm>
        </p:spPr>
        <p:txBody>
          <a:bodyPr/>
          <a:lstStyle/>
          <a:p>
            <a:pPr algn="ctr"/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JEOVAH RAFAH, MEU SENHOR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CURA TODA DOR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TSIDKENU YAVEH, MINHA JUSTIÇA É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307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577" y="2206929"/>
            <a:ext cx="11372045" cy="730232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ELOHIM, ELOHIM DEUS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CONTROLE ESTÁ MEU DEUS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GOVERNA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06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419" y="3124200"/>
            <a:ext cx="12081162" cy="542221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Ó DEUS, TU ÉS O MEU DEUS FORTE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GRANDE EL-SHADDAI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 PODEROSO, ADONAI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4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978" y="3241965"/>
            <a:ext cx="10969185" cy="463012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NOME É MARAVILHOSO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CONSELHEIRO, PRÍNCIPE DA PAZ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YESHUA HAMASHIA, DEUS EMANUEL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549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1678823"/>
            <a:ext cx="10988946" cy="4525589"/>
          </a:xfrm>
        </p:spPr>
        <p:txBody>
          <a:bodyPr/>
          <a:lstStyle/>
          <a:p>
            <a:pPr algn="ctr"/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PASTOR DE ISRAEL, O GUARDA DE SIÃO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BRILHANTE ESTRELA DA MANHÃ</a:t>
            </a:r>
          </a:p>
        </p:txBody>
      </p:sp>
    </p:spTree>
    <p:extLst>
      <p:ext uri="{BB962C8B-B14F-4D97-AF65-F5344CB8AC3E}">
        <p14:creationId xmlns:p14="http://schemas.microsoft.com/office/powerpoint/2010/main" val="35464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27564"/>
            <a:ext cx="12192000" cy="5143623"/>
          </a:xfrm>
        </p:spPr>
        <p:txBody>
          <a:bodyPr/>
          <a:lstStyle/>
          <a:p>
            <a:pPr algn="ctr"/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JESUS, TEU NOME É PRECIOSO MEU SENHOR E CRISTO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NOME SOBRE TODOS PELO QUAL EXISTO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56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2647289"/>
            <a:ext cx="10959922" cy="4210711"/>
          </a:xfrm>
        </p:spPr>
        <p:txBody>
          <a:bodyPr/>
          <a:lstStyle/>
          <a:p>
            <a:pPr algn="ctr"/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JIREH, O DEUS DA MINHA PROVISÃO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SHALOM, O SENHOR É A MINHA PAZ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45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3795383"/>
            <a:ext cx="10959922" cy="421071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SHAMAH, DEUS PRESENTE SEMPRE ESTÁ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EL-ELYON, OUTRO IGUAL NÃO HÁ, NÃO HÁ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714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6925" y="2784765"/>
            <a:ext cx="11158149" cy="5549716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JEOVAH RAFAH, MEU SENHOR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CURA TODA DOR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TSIDKENU YAVEH, MINHA JUSTIÇA É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4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4064039"/>
            <a:ext cx="11372045" cy="533934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ELOHIM, ELOHIM DEUS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CONTROLE ESTÁ MEU DEUS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GOVERNA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3050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82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Íon</vt:lpstr>
      <vt:lpstr>Deus Forte Kleber Lucas </vt:lpstr>
      <vt:lpstr>Ó DEUS, TU ÉS O MEU DEUS FORTE O GRANDE EL-SHADDAI TODO PODEROSO, ADONAI  </vt:lpstr>
      <vt:lpstr>TEU NOME É MARAVILHOSO CONSELHEIRO, PRÍNCIPE DA PAZ YESHUA HAMASHIA, DEUS EMANUEL </vt:lpstr>
      <vt:lpstr> O PASTOR DE ISRAEL, O GUARDA DE SIÃO A BRILHANTE ESTRELA DA MANHÃ</vt:lpstr>
      <vt:lpstr> JESUS, TEU NOME É PRECIOSO MEU SENHOR E CRISTO O NOME SOBRE TODOS PELO QUAL EXISTO </vt:lpstr>
      <vt:lpstr> JIREH, O DEUS DA MINHA PROVISÃO SHALOM, O SENHOR É A MINHA PAZ </vt:lpstr>
      <vt:lpstr>SHAMAH, DEUS PRESENTE SEMPRE ESTÁ EL-ELYON, OUTRO IGUAL NÃO HÁ, NÃO HÁ </vt:lpstr>
      <vt:lpstr>JEOVAH RAFAH, MEU SENHOR QUE CURA TODA DOR TSIDKENU YAVEH, MINHA JUSTIÇA É  </vt:lpstr>
      <vt:lpstr>ELOHIM, ELOHIM DEUS NO CONTROLE ESTÁ MEU DEUS TUDO GOVERNA   </vt:lpstr>
      <vt:lpstr>O PASTOR DE ISRAEL, O GUARDA DE SIÃO A BRILHANTE ESTRELA DA MANHÃ   </vt:lpstr>
      <vt:lpstr>    </vt:lpstr>
      <vt:lpstr>JIREH, O DEUS DA MINHA PROVISÃO SHALOM, O SENHOR É A MINHA PAZ   </vt:lpstr>
      <vt:lpstr>     </vt:lpstr>
      <vt:lpstr> JEOVAH RAFAH, MEU SENHOR QUE CURA TODA DOR TSIDKENU YAVEH, MINHA JUSTIÇA É   </vt:lpstr>
      <vt:lpstr>ELOHIM, ELOHIM DEUS NO CONTROLE ESTÁ MEU DEUS TUDO GOVERNA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 Kleber Lucas </dc:title>
  <dc:creator>Pastor Marcio</dc:creator>
  <cp:lastModifiedBy>GARDÊNIA</cp:lastModifiedBy>
  <cp:revision>11</cp:revision>
  <dcterms:created xsi:type="dcterms:W3CDTF">2015-05-23T01:31:54Z</dcterms:created>
  <dcterms:modified xsi:type="dcterms:W3CDTF">2019-02-17T20:25:54Z</dcterms:modified>
</cp:coreProperties>
</file>