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54" y="7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5197" y="1122363"/>
            <a:ext cx="94511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5197" y="3602038"/>
            <a:ext cx="94511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8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18002" y="365125"/>
            <a:ext cx="271721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6358" y="365125"/>
            <a:ext cx="7994124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25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87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9795" y="1709739"/>
            <a:ext cx="108688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9795" y="4589464"/>
            <a:ext cx="108688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42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6358" y="1825625"/>
            <a:ext cx="5355669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9548" y="1825625"/>
            <a:ext cx="5355669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000" y="365126"/>
            <a:ext cx="10868858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68000" y="1681163"/>
            <a:ext cx="53310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68000" y="2505075"/>
            <a:ext cx="5331056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79547" y="1681163"/>
            <a:ext cx="53573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79547" y="2505075"/>
            <a:ext cx="535731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7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6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000" y="457200"/>
            <a:ext cx="40643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57311" y="987426"/>
            <a:ext cx="637954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68000" y="2057400"/>
            <a:ext cx="40643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000" y="457200"/>
            <a:ext cx="40643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57311" y="987426"/>
            <a:ext cx="637954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68000" y="2057400"/>
            <a:ext cx="40643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1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66359" y="365126"/>
            <a:ext cx="108688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66359" y="1825625"/>
            <a:ext cx="108688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6358" y="6356351"/>
            <a:ext cx="2835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54C9-8FB3-42A3-9A10-BE9BDD6D53F0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74272" y="6356351"/>
            <a:ext cx="4253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899863" y="6356351"/>
            <a:ext cx="2835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67" y="0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90204" pitchFamily="34" charset="0"/>
                <a:cs typeface="Aharoni" panose="02010803020104030203" pitchFamily="2" charset="-79"/>
              </a:rPr>
              <a:t>DIANTE DA CRUZ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10503" y="126876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solidFill>
                  <a:schemeClr val="tx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8061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22868" y="1536174"/>
            <a:ext cx="13247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QUANDO TUDO, SE ACABAR, ESTAREI SEGURO</a:t>
            </a:r>
          </a:p>
        </p:txBody>
      </p:sp>
    </p:spTree>
    <p:extLst>
      <p:ext uri="{BB962C8B-B14F-4D97-AF65-F5344CB8AC3E}">
        <p14:creationId xmlns:p14="http://schemas.microsoft.com/office/powerpoint/2010/main" val="22846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22868" y="2151727"/>
            <a:ext cx="13247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POIS SEI ME AMAS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POIS SEI ME AMAS</a:t>
            </a:r>
          </a:p>
        </p:txBody>
      </p:sp>
    </p:spTree>
    <p:extLst>
      <p:ext uri="{BB962C8B-B14F-4D97-AF65-F5344CB8AC3E}">
        <p14:creationId xmlns:p14="http://schemas.microsoft.com/office/powerpoint/2010/main" val="383030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5957" y="2852936"/>
            <a:ext cx="13465496" cy="331236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PROSTO-ME DIANTE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DA CRUZ, VEJO O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SANGUE DE </a:t>
            </a:r>
            <a:r>
              <a:rPr lang="pt-BR" sz="8000" b="1" dirty="0" smtClean="0">
                <a:latin typeface="Arial Black" panose="020B0A04020102090204" pitchFamily="34" charset="0"/>
                <a:cs typeface="Aharoni" panose="02010803020104030203" pitchFamily="2" charset="-79"/>
              </a:rPr>
              <a:t>JESUS</a:t>
            </a:r>
            <a:br>
              <a:rPr lang="pt-BR" sz="8000" b="1" dirty="0" smtClean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 smtClean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NUNCA HOUVE </a:t>
            </a:r>
            <a:br>
              <a:rPr lang="pt-BR" sz="8000" b="1" dirty="0" smtClean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</a:br>
            <a:r>
              <a:rPr lang="pt-BR" sz="8000" b="1" dirty="0" smtClean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AMOR ASSIM</a:t>
            </a:r>
            <a:br>
              <a:rPr lang="pt-BR" sz="8000" b="1" dirty="0" smtClean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40370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123" y="1340768"/>
            <a:ext cx="11845404" cy="518457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 smtClean="0">
                <a:latin typeface="Arial Black" panose="020B0A04020102090204" pitchFamily="34" charset="0"/>
                <a:cs typeface="Aharoni" panose="02010803020104030203" pitchFamily="2" charset="-79"/>
              </a:rPr>
              <a:t>SOBRE A MORTE JÁ VENCEU, SUA GLÓRIA O CÉU ENCHEU, NADA IRÁ ME SEPARAR</a:t>
            </a:r>
            <a:br>
              <a:rPr lang="pt-BR" sz="7200" b="1" dirty="0" smtClean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96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97580" y="188640"/>
            <a:ext cx="130991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Ó DEUS ME SONDAS, CONHECES ME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MESMO QUANDO FALHO,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</p:txBody>
      </p:sp>
    </p:spTree>
    <p:extLst>
      <p:ext uri="{BB962C8B-B14F-4D97-AF65-F5344CB8AC3E}">
        <p14:creationId xmlns:p14="http://schemas.microsoft.com/office/powerpoint/2010/main" val="746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26" y="1196752"/>
            <a:ext cx="125982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ESTÁS PRESENTE, A ME CERCAR, EM TODO TEMPO,</a:t>
            </a:r>
          </a:p>
          <a:p>
            <a:pPr algn="ctr">
              <a:spcBef>
                <a:spcPct val="0"/>
              </a:spcBef>
            </a:pPr>
            <a:endParaRPr lang="pt-BR" sz="8000" b="1" dirty="0">
              <a:latin typeface="Arial Black" panose="020B0A04020102090204" pitchFamily="34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00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48791" y="764704"/>
            <a:ext cx="13099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endParaRPr lang="pt-BR" sz="8000" b="1" dirty="0">
              <a:latin typeface="Arial Black" panose="020B0A04020102090204" pitchFamily="34" charset="0"/>
              <a:ea typeface="+mj-ea"/>
              <a:cs typeface="Aharoni" panose="02010803020104030203" pitchFamily="2" charset="-79"/>
            </a:endParaRP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 EU SEI ME AMAS,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</p:txBody>
      </p:sp>
    </p:spTree>
    <p:extLst>
      <p:ext uri="{BB962C8B-B14F-4D97-AF65-F5344CB8AC3E}">
        <p14:creationId xmlns:p14="http://schemas.microsoft.com/office/powerpoint/2010/main" val="294737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131" y="404664"/>
            <a:ext cx="1202533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72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PROSTO-ME DIANTE </a:t>
            </a:r>
          </a:p>
          <a:p>
            <a:pPr algn="ctr">
              <a:spcBef>
                <a:spcPct val="0"/>
              </a:spcBef>
            </a:pPr>
            <a:r>
              <a:rPr lang="pt-BR" sz="72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DA CRUZ, VEJO O </a:t>
            </a:r>
          </a:p>
          <a:p>
            <a:pPr algn="ctr">
              <a:spcBef>
                <a:spcPct val="0"/>
              </a:spcBef>
            </a:pPr>
            <a:r>
              <a:rPr lang="pt-BR" sz="72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SANGUE DE </a:t>
            </a:r>
            <a:r>
              <a:rPr lang="pt-BR" sz="7200" b="1" dirty="0" smtClean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JESUS</a:t>
            </a:r>
          </a:p>
          <a:p>
            <a:pPr algn="ctr">
              <a:spcBef>
                <a:spcPct val="0"/>
              </a:spcBef>
            </a:pP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NUNCA HOUVE </a:t>
            </a:r>
          </a:p>
          <a:p>
            <a:pPr algn="ctr">
              <a:spcBef>
                <a:spcPct val="0"/>
              </a:spcBef>
            </a:pP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AMOR ASSIM</a:t>
            </a:r>
          </a:p>
          <a:p>
            <a:pPr algn="ctr">
              <a:spcBef>
                <a:spcPct val="0"/>
              </a:spcBef>
            </a:pPr>
            <a:endParaRPr lang="pt-BR" sz="6600" b="1" dirty="0">
              <a:latin typeface="Arial Black" panose="020B0A04020102090204" pitchFamily="34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39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0053" y="332656"/>
            <a:ext cx="1242146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 smtClean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SOBRE A MORTE JÁ VENCEU, SUA GLÓRIA O CÉU ENCHEU, </a:t>
            </a:r>
            <a:r>
              <a:rPr lang="pt-BR" sz="8000" b="1" dirty="0" smtClean="0">
                <a:latin typeface="Arial Black" panose="020B0A04020102090204" pitchFamily="34" charset="0"/>
                <a:cs typeface="Aharoni" panose="02010803020104030203" pitchFamily="2" charset="-79"/>
              </a:rPr>
              <a:t>NADA IRÁ ME SEPARAR</a:t>
            </a:r>
          </a:p>
          <a:p>
            <a:pPr algn="ctr">
              <a:spcBef>
                <a:spcPct val="0"/>
              </a:spcBef>
            </a:pPr>
            <a:endParaRPr lang="pt-BR" sz="8000" b="1" dirty="0">
              <a:latin typeface="Arial Black" panose="020B0A04020102090204" pitchFamily="34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275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8715" y="1536174"/>
            <a:ext cx="12304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TU ÉS MEU GUIA MEU PROTETOR, TUA MÃO ME FIRMA</a:t>
            </a:r>
          </a:p>
        </p:txBody>
      </p:sp>
    </p:spTree>
    <p:extLst>
      <p:ext uri="{BB962C8B-B14F-4D97-AF65-F5344CB8AC3E}">
        <p14:creationId xmlns:p14="http://schemas.microsoft.com/office/powerpoint/2010/main" val="126791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3139" y="2151727"/>
            <a:ext cx="12707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SEI ME AMAS</a:t>
            </a:r>
          </a:p>
        </p:txBody>
      </p:sp>
    </p:spTree>
    <p:extLst>
      <p:ext uri="{BB962C8B-B14F-4D97-AF65-F5344CB8AC3E}">
        <p14:creationId xmlns:p14="http://schemas.microsoft.com/office/powerpoint/2010/main" val="300570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22868" y="920621"/>
            <a:ext cx="13247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 VÉU RASGOU, O CAMINHO ABRIU, TUDO CONSUMADO ESTÁ </a:t>
            </a:r>
          </a:p>
        </p:txBody>
      </p:sp>
    </p:spTree>
    <p:extLst>
      <p:ext uri="{BB962C8B-B14F-4D97-AF65-F5344CB8AC3E}">
        <p14:creationId xmlns:p14="http://schemas.microsoft.com/office/powerpoint/2010/main" val="1135237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136</Words>
  <Application>Microsoft Office PowerPoint</Application>
  <PresentationFormat>Personalizar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Calibri Light</vt:lpstr>
      <vt:lpstr>Tema do Office</vt:lpstr>
      <vt:lpstr>DIANTE DA CRUZ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PROSTO-ME DIANTE  DA CRUZ, VEJO O  SANGUE DE JESUS NUNCA HOUVE  AMOR ASSIM  </vt:lpstr>
      <vt:lpstr>SOBRE A MORTE JÁ VENCEU, SUA GLÓRIA O CÉU ENCHEU, NADA IRÁ ME SEPARAR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DIANTE DA CRUZ</dc:title>
  <dc:creator>Marcio</dc:creator>
  <cp:lastModifiedBy>Carlos</cp:lastModifiedBy>
  <cp:revision>8</cp:revision>
  <dcterms:created xsi:type="dcterms:W3CDTF">2016-06-01T19:16:02Z</dcterms:created>
  <dcterms:modified xsi:type="dcterms:W3CDTF">2022-11-06T20:59:10Z</dcterms:modified>
</cp:coreProperties>
</file>