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58" r:id="rId4"/>
    <p:sldId id="270" r:id="rId5"/>
    <p:sldId id="271" r:id="rId6"/>
    <p:sldId id="269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pt-BR" smtClean="0"/>
              <a:pPr/>
              <a:t>01/11/2018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2452" y="-212034"/>
            <a:ext cx="10710333" cy="1464906"/>
          </a:xfrm>
        </p:spPr>
        <p:txBody>
          <a:bodyPr>
            <a:noAutofit/>
          </a:bodyPr>
          <a:lstStyle/>
          <a:p>
            <a:pPr algn="r"/>
            <a:r>
              <a:rPr lang="pt-BR" sz="6000" b="1" dirty="0">
                <a:solidFill>
                  <a:schemeClr val="tx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524531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DIGNO ÉS DE GLÓRIA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LOUVORES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901679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LEVANTEMOS NOSSAS MÃOS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b="1" dirty="0">
              <a:solidFill>
                <a:schemeClr val="tx2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27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107" y="-218344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ADORAMOS OH SENHOR</a:t>
            </a:r>
          </a:p>
        </p:txBody>
      </p:sp>
    </p:spTree>
    <p:extLst>
      <p:ext uri="{BB962C8B-B14F-4D97-AF65-F5344CB8AC3E}">
        <p14:creationId xmlns:p14="http://schemas.microsoft.com/office/powerpoint/2010/main" val="29532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1100462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QUE GRANDE ÉS TU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MARAVILHAS FAZES TU</a:t>
            </a:r>
          </a:p>
        </p:txBody>
      </p:sp>
    </p:spTree>
    <p:extLst>
      <p:ext uri="{BB962C8B-B14F-4D97-AF65-F5344CB8AC3E}">
        <p14:creationId xmlns:p14="http://schemas.microsoft.com/office/powerpoint/2010/main" val="10864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0"/>
            <a:ext cx="11449318" cy="5054641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OUTRO IGUAL A TI </a:t>
            </a:r>
          </a:p>
        </p:txBody>
      </p:sp>
    </p:spTree>
    <p:extLst>
      <p:ext uri="{BB962C8B-B14F-4D97-AF65-F5344CB8AC3E}">
        <p14:creationId xmlns:p14="http://schemas.microsoft.com/office/powerpoint/2010/main" val="40468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341" y="656300"/>
            <a:ext cx="11449318" cy="505464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NÃO, NÃO HÁ</a:t>
            </a:r>
            <a:b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2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A OUTRO IGUAL A TI</a:t>
            </a:r>
          </a:p>
        </p:txBody>
      </p:sp>
    </p:spTree>
    <p:extLst>
      <p:ext uri="{BB962C8B-B14F-4D97-AF65-F5344CB8AC3E}">
        <p14:creationId xmlns:p14="http://schemas.microsoft.com/office/powerpoint/2010/main" val="11644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Blossom_16x9_TP103031001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cerejeiras em flor (widescreen)</Template>
  <TotalTime>0</TotalTime>
  <Words>18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Cambria</vt:lpstr>
      <vt:lpstr>CherryBlossom_16x9_TP103031001</vt:lpstr>
      <vt:lpstr>DIGNO ÉS DE GLÓRIA</vt:lpstr>
      <vt:lpstr>DIGNO ÉS DE GLÓRIA DE LOUVORES </vt:lpstr>
      <vt:lpstr> LEVANTEMOS NOSSAS MÃOS </vt:lpstr>
      <vt:lpstr> TE ADORAMOS OH SENHOR</vt:lpstr>
      <vt:lpstr>POR QUE GRANDE ÉS TU MARAVILHAS FAZES TU</vt:lpstr>
      <vt:lpstr> NÃO HÁ OUTRO IGUAL A TI </vt:lpstr>
      <vt:lpstr> NÃO, NÃO HÁ NÃO A OUTRO IGUAL A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2015-12-20T20:38:16Z</dcterms:created>
  <dcterms:modified xsi:type="dcterms:W3CDTF">2018-11-01T18:28:49Z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