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91479" y="-1935448"/>
            <a:ext cx="13291929" cy="3652234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</a:t>
            </a: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OZÉIAS DE PAULA</a:t>
            </a:r>
          </a:p>
        </p:txBody>
      </p:sp>
    </p:spTree>
    <p:extLst>
      <p:ext uri="{BB962C8B-B14F-4D97-AF65-F5344CB8AC3E}">
        <p14:creationId xmlns:p14="http://schemas.microsoft.com/office/powerpoint/2010/main" val="147384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3071780"/>
            <a:ext cx="1151371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ME MOSTROU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NOVA DIREÇÃO, TEU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989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1680302"/>
            <a:ext cx="1151371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FEZ MUDAR TUDO EM MIM,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CORAÇÃO TRANSFORMOU</a:t>
            </a:r>
          </a:p>
        </p:txBody>
      </p:sp>
    </p:spTree>
    <p:extLst>
      <p:ext uri="{BB962C8B-B14F-4D97-AF65-F5344CB8AC3E}">
        <p14:creationId xmlns:p14="http://schemas.microsoft.com/office/powerpoint/2010/main" val="357013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273" y="2319130"/>
            <a:ext cx="11893453" cy="489667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POSSO EXPLICAR O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9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526" y="1532978"/>
            <a:ext cx="12058732" cy="488342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SENTIR TEU AMOR ME ENVOLVER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ESTOU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AOS PÉS DA CRUZ</a:t>
            </a:r>
          </a:p>
        </p:txBody>
      </p:sp>
    </p:spTree>
    <p:extLst>
      <p:ext uri="{BB962C8B-B14F-4D97-AF65-F5344CB8AC3E}">
        <p14:creationId xmlns:p14="http://schemas.microsoft.com/office/powerpoint/2010/main" val="267637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739348"/>
            <a:ext cx="11565228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SÓ SEI DE UMA COISA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VOU TE DIZER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6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113486"/>
            <a:ext cx="11565228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SIMPLESMENTE, EU NÃO POSSO E NÃO SEI VIVER SEM VOCÊ, JESUS</a:t>
            </a:r>
          </a:p>
        </p:txBody>
      </p:sp>
    </p:spTree>
    <p:extLst>
      <p:ext uri="{BB962C8B-B14F-4D97-AF65-F5344CB8AC3E}">
        <p14:creationId xmlns:p14="http://schemas.microsoft.com/office/powerpoint/2010/main" val="348012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649732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408766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20087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0756" y="1073427"/>
            <a:ext cx="11350487" cy="60496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EU NÃO TINHA PAZ, NEM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48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-234900"/>
            <a:ext cx="11887200" cy="6297769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SENTIA MUITO SÓ,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TER MAIS RAZÃO PRA VIVER</a:t>
            </a:r>
          </a:p>
        </p:txBody>
      </p:sp>
    </p:spTree>
    <p:extLst>
      <p:ext uri="{BB962C8B-B14F-4D97-AF65-F5344CB8AC3E}">
        <p14:creationId xmlns:p14="http://schemas.microsoft.com/office/powerpoint/2010/main" val="16176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527314"/>
            <a:ext cx="11603864" cy="44120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NÃO POSSO ESQUECER</a:t>
            </a:r>
          </a:p>
        </p:txBody>
      </p:sp>
    </p:spTree>
    <p:extLst>
      <p:ext uri="{BB962C8B-B14F-4D97-AF65-F5344CB8AC3E}">
        <p14:creationId xmlns:p14="http://schemas.microsoft.com/office/powerpoint/2010/main" val="11870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222957"/>
            <a:ext cx="11603864" cy="44120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ENCONTRO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MUDOU O MEU VIVER FOI TÃO GRANDE A EMOÇÃO</a:t>
            </a:r>
          </a:p>
        </p:txBody>
      </p:sp>
    </p:spTree>
    <p:extLst>
      <p:ext uri="{BB962C8B-B14F-4D97-AF65-F5344CB8AC3E}">
        <p14:creationId xmlns:p14="http://schemas.microsoft.com/office/powerpoint/2010/main" val="284197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699591"/>
            <a:ext cx="11951594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OUVI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VOZ ME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FALANDO DE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46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938130"/>
            <a:ext cx="11951594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VOCÊ ME ACEITOU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 TE DEI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3559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861979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1161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364427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Íon</vt:lpstr>
      <vt:lpstr>DO JEITO QUE EU SOU OZÉIAS DE PAULA</vt:lpstr>
      <vt:lpstr>TE ENCONTRAR FOI TÃO BOM EU NÃO TINHA PAZ, NEM PRAZER </vt:lpstr>
      <vt:lpstr> ME SENTIA MUITO SÓ,  SEM TER MAIS RAZÃO PRA VIVER</vt:lpstr>
      <vt:lpstr>TE ENCONTRAR FOI TÃO BOM  E EU NÃO POSSO ESQUECER</vt:lpstr>
      <vt:lpstr> NOSSO ENCONTRO  MUDOU O MEU VIVER FOI TÃO GRANDE A EMOÇÃO</vt:lpstr>
      <vt:lpstr>  QUANDO OUVI  SUA VOZ ME  FALANDO DE AMOR </vt:lpstr>
      <vt:lpstr> POIS VOCÊ ME ACEITOU  DO JEITO QUE EU SOU TE DEI O MEU CORAÇÃO</vt:lpstr>
      <vt:lpstr>NÃO POSSO VIVER LONGE DE VOCÊ, NÃO POSSO FICAR SEM SUA LUZ</vt:lpstr>
      <vt:lpstr> EU QUERO DIZER  QUE AMO SÓ VOCÊ, JESUS</vt:lpstr>
      <vt:lpstr>TE ENCONTRAR ME MOSTROU  NOVA DIREÇÃO, TEU AMOR </vt:lpstr>
      <vt:lpstr> FEZ MUDAR TUDO EM MIM, O MEU CORAÇÃO TRANSFORMOU</vt:lpstr>
      <vt:lpstr> É TÃO BOM  EU NÃO POSSO EXPLICAR O PRAZER </vt:lpstr>
      <vt:lpstr> DE SENTIR TEU AMOR ME ENVOLVER QUANDO ESTOU  AOS PÉS DA CRUZ</vt:lpstr>
      <vt:lpstr>EU SÓ SEI DE UMA COISA  E VOU TE DIZER </vt:lpstr>
      <vt:lpstr> SIMPLESMENTE, EU NÃO POSSO E NÃO SEI VIVER SEM VOCÊ, JESUS</vt:lpstr>
      <vt:lpstr>NÃO POSSO VIVER LONGE DE VOCÊ, NÃO POSSO FICAR SEM SUA LUZ</vt:lpstr>
      <vt:lpstr> EU QUERO DIZER  QUE AMO SÓ VOCÊ,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Jeito que eu sou Ozéias de Paula</dc:title>
  <dc:creator>Pastor Marcio</dc:creator>
  <cp:lastModifiedBy>Carlos</cp:lastModifiedBy>
  <cp:revision>7</cp:revision>
  <dcterms:created xsi:type="dcterms:W3CDTF">2015-08-23T19:18:27Z</dcterms:created>
  <dcterms:modified xsi:type="dcterms:W3CDTF">2022-11-23T22:12:35Z</dcterms:modified>
</cp:coreProperties>
</file>