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71" r:id="rId10"/>
    <p:sldId id="269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58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23359" y="1492720"/>
            <a:ext cx="7852897" cy="1043120"/>
          </a:xfrm>
        </p:spPr>
        <p:txBody>
          <a:bodyPr>
            <a:noAutofit/>
          </a:bodyPr>
          <a:lstStyle/>
          <a:p>
            <a:pPr algn="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1000 GRAUS </a:t>
            </a:r>
            <a:br>
              <a:rPr lang="pt-BR" sz="4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b="1" u="sng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RENASCER PRAISE</a:t>
            </a:r>
            <a:endParaRPr lang="pt-BR" sz="4800" b="1" u="sng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54554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SOM DA FESTA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VAI SUBIR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 GLÓRIA DESCERÁ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26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12887"/>
            <a:ext cx="12192000" cy="3567085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OUVIRÁ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NOVO SOM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 ALELUIA!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ALELUIA!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060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28797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SOM DA FESTA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VAI SUBIR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 GLÓRIA DESCERÁ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317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67434"/>
            <a:ext cx="12192000" cy="3567085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OUVIRÁ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UM NOVO SOM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 ALELUIA!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ALELUIA!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161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28561"/>
            <a:ext cx="12192000" cy="4288665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NA PRESENÇA DOS HOMENS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NA PRESENÇA DOS ANJOS SEMPRE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EU TE LOUVAREI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TE LOUVAREI</a:t>
            </a: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01542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MESMO ESTANDO EM GUERRA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VOU CELEBRANDO MINHA VITÓRIA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TE LOUVAREI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LOUVAREI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45099"/>
            <a:ext cx="12192000" cy="282011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TODA TERRA, NOVO SOM SE OUVIRÁ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ALEGRIA,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FORÇA PRA CONTINUAR</a:t>
            </a: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67758"/>
            <a:ext cx="12192000" cy="560537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 DE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MARAVILHAS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MARAVILHA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 LOUVAR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TE LOUVAR, TE LOUVAR!</a:t>
            </a:r>
          </a:p>
        </p:txBody>
      </p:sp>
    </p:spTree>
    <p:extLst>
      <p:ext uri="{BB962C8B-B14F-4D97-AF65-F5344CB8AC3E}">
        <p14:creationId xmlns:p14="http://schemas.microsoft.com/office/powerpoint/2010/main" val="228441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08698"/>
            <a:ext cx="12192000" cy="3567085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ENTRO NA TUA PRESENÇA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PRA RECEBER O SEU PODER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29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37131"/>
            <a:ext cx="12192000" cy="3567085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QUANTO MAIS O TEMPO PASSA MAIS QUERO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DEUS</a:t>
            </a:r>
          </a:p>
        </p:txBody>
      </p:sp>
    </p:spTree>
    <p:extLst>
      <p:ext uri="{BB962C8B-B14F-4D97-AF65-F5344CB8AC3E}">
        <p14:creationId xmlns:p14="http://schemas.microsoft.com/office/powerpoint/2010/main" val="264821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18262"/>
            <a:ext cx="12192000" cy="3350526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FOGO CAI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IGREJA CANTA,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INIMIGO VAI AO CHÃO</a:t>
            </a:r>
          </a:p>
        </p:txBody>
      </p:sp>
    </p:spTree>
    <p:extLst>
      <p:ext uri="{BB962C8B-B14F-4D97-AF65-F5344CB8AC3E}">
        <p14:creationId xmlns:p14="http://schemas.microsoft.com/office/powerpoint/2010/main" val="275281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43702"/>
            <a:ext cx="12191999" cy="3514298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FOGO E GLÓRIA NAS CABEÇAS,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MIL GRAUS DE UNÇÃO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MIL GRAUS DE UNÇÃO!</a:t>
            </a:r>
          </a:p>
        </p:txBody>
      </p:sp>
    </p:spTree>
    <p:extLst>
      <p:ext uri="{BB962C8B-B14F-4D97-AF65-F5344CB8AC3E}">
        <p14:creationId xmlns:p14="http://schemas.microsoft.com/office/powerpoint/2010/main" val="147261278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69</TotalTime>
  <Words>34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Century Gothic</vt:lpstr>
      <vt:lpstr>Trilha de Vapor</vt:lpstr>
      <vt:lpstr>1000 GRAUS  RENASCER PRAISE</vt:lpstr>
      <vt:lpstr>NA PRESENÇA DOS HOMENS NA PRESENÇA DOS ANJOS SEMPRE EU TE LOUVAREI TE LOUVAREI</vt:lpstr>
      <vt:lpstr>MESMO ESTANDO EM GUERRA VOU CELEBRANDO MINHA VITÓRIA EU TE LOUVAREI TE LOUVAREI</vt:lpstr>
      <vt:lpstr>SOBRE TODA TERRA, NOVO SOM SE OUVIRÁ TUA ALEGRIA,  FORÇA PRA CONTINUAR</vt:lpstr>
      <vt:lpstr>DEUS DE  MARAVILHAS  QUE MARAVILHA TE LOUVAR  TE LOUVAR, TE LOUVAR!</vt:lpstr>
      <vt:lpstr>EU ENTRO NA TUA PRESENÇA PRA RECEBER O SEU PODER </vt:lpstr>
      <vt:lpstr> E QUANTO MAIS O TEMPO PASSA MAIS QUERO  DEUS</vt:lpstr>
      <vt:lpstr>O FOGO CAI  A IGREJA CANTA,  O INIMIGO VAI AO CHÃO</vt:lpstr>
      <vt:lpstr> FOGO E GLÓRIA NAS CABEÇAS,  MIL GRAUS DE UNÇÃO MIL GRAUS DE UNÇÃO!</vt:lpstr>
      <vt:lpstr>SOM DA FESTA  VAI SUBIR SUA GLÓRIA DESCERÁ </vt:lpstr>
      <vt:lpstr> SE OUVIRÁ  UM NOVO SOM DE ALELUIA! ALELUIA! </vt:lpstr>
      <vt:lpstr>SOM DA FESTA  VAI SUBIR SUA GLÓRIA DESCERÁ </vt:lpstr>
      <vt:lpstr> SE OUVIRÁ  UM NOVO SOM DE ALELUIA! ALELUIA!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João Paulo Mota Silva</cp:lastModifiedBy>
  <cp:revision>20</cp:revision>
  <dcterms:created xsi:type="dcterms:W3CDTF">2016-01-03T20:39:40Z</dcterms:created>
  <dcterms:modified xsi:type="dcterms:W3CDTF">2019-08-24T23:30:40Z</dcterms:modified>
</cp:coreProperties>
</file>