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5" r:id="rId2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750" y="48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4643" y="332656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latin typeface="Arial Black" panose="020B0A04020102020204" pitchFamily="34" charset="0"/>
                <a:cs typeface="Aharoni" pitchFamily="2" charset="-79"/>
              </a:rPr>
              <a:t>ABRO MÃO</a:t>
            </a:r>
          </a:p>
          <a:p>
            <a:pPr algn="r"/>
            <a:r>
              <a:rPr lang="pt-BR" sz="4000" b="1" dirty="0">
                <a:latin typeface="Arial Black" panose="020B0A04020102020204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 QUEM TENHO EU NO CÉUS ALÉM DE TI E NÃO HÁ NA TERRA ALGUÉM QUE EU QUEIRA MAIS QUE A TI</a:t>
            </a:r>
          </a:p>
        </p:txBody>
      </p:sp>
    </p:spTree>
    <p:extLst>
      <p:ext uri="{BB962C8B-B14F-4D97-AF65-F5344CB8AC3E}">
        <p14:creationId xmlns:p14="http://schemas.microsoft.com/office/powerpoint/2010/main" val="35167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ESTOU APAXONADO, DESESPERADO DE AMOR</a:t>
            </a:r>
          </a:p>
        </p:txBody>
      </p:sp>
    </p:spTree>
    <p:extLst>
      <p:ext uri="{BB962C8B-B14F-4D97-AF65-F5344CB8AC3E}">
        <p14:creationId xmlns:p14="http://schemas.microsoft.com/office/powerpoint/2010/main" val="260941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ESTOU DISPOSTO A MORRER POR TI E CONSTRUIREI NO CUME DO MONTE UM ALTAR</a:t>
            </a:r>
          </a:p>
        </p:txBody>
      </p:sp>
    </p:spTree>
    <p:extLst>
      <p:ext uri="{BB962C8B-B14F-4D97-AF65-F5344CB8AC3E}">
        <p14:creationId xmlns:p14="http://schemas.microsoft.com/office/powerpoint/2010/main" val="41266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5265" y="1988840"/>
            <a:ext cx="12812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SACRIFÍCIO SOU EU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SACRIFÍCIO SOU EU</a:t>
            </a:r>
          </a:p>
        </p:txBody>
      </p:sp>
    </p:spTree>
    <p:extLst>
      <p:ext uri="{BB962C8B-B14F-4D97-AF65-F5344CB8AC3E}">
        <p14:creationId xmlns:p14="http://schemas.microsoft.com/office/powerpoint/2010/main" val="378938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920621"/>
            <a:ext cx="12493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SONHOS;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PLANOS</a:t>
            </a:r>
          </a:p>
        </p:txBody>
      </p:sp>
    </p:spTree>
    <p:extLst>
      <p:ext uri="{BB962C8B-B14F-4D97-AF65-F5344CB8AC3E}">
        <p14:creationId xmlns:p14="http://schemas.microsoft.com/office/powerpoint/2010/main" val="359270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DA MINHA VIDA POR TI </a:t>
            </a:r>
          </a:p>
        </p:txBody>
      </p:sp>
    </p:spTree>
    <p:extLst>
      <p:ext uri="{BB962C8B-B14F-4D97-AF65-F5344CB8AC3E}">
        <p14:creationId xmlns:p14="http://schemas.microsoft.com/office/powerpoint/2010/main" val="125884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7925" y="980728"/>
            <a:ext cx="12817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DOS PRAZERES E DAS MINHAS VONTADES </a:t>
            </a:r>
          </a:p>
        </p:txBody>
      </p:sp>
    </p:spTree>
    <p:extLst>
      <p:ext uri="{BB962C8B-B14F-4D97-AF65-F5344CB8AC3E}">
        <p14:creationId xmlns:p14="http://schemas.microsoft.com/office/powerpoint/2010/main" val="15108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88640"/>
            <a:ext cx="109452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DAS RIQUEZAS POR TI.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ESTOU APAIXONADO. </a:t>
            </a:r>
          </a:p>
        </p:txBody>
      </p:sp>
    </p:spTree>
    <p:extLst>
      <p:ext uri="{BB962C8B-B14F-4D97-AF65-F5344CB8AC3E}">
        <p14:creationId xmlns:p14="http://schemas.microsoft.com/office/powerpoint/2010/main" val="386837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920621"/>
            <a:ext cx="12493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SONHOS;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PLANOS</a:t>
            </a:r>
          </a:p>
        </p:txBody>
      </p:sp>
    </p:spTree>
    <p:extLst>
      <p:ext uri="{BB962C8B-B14F-4D97-AF65-F5344CB8AC3E}">
        <p14:creationId xmlns:p14="http://schemas.microsoft.com/office/powerpoint/2010/main" val="37235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DA MINHA VIDA POR TI </a:t>
            </a:r>
          </a:p>
        </p:txBody>
      </p:sp>
    </p:spTree>
    <p:extLst>
      <p:ext uri="{BB962C8B-B14F-4D97-AF65-F5344CB8AC3E}">
        <p14:creationId xmlns:p14="http://schemas.microsoft.com/office/powerpoint/2010/main" val="7726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 QUEM TENHO EU NO CÉUS ALÉM DE TI E NÃO HÁ NA TERRA ALGUÉM QUE EU QUEIRA MAIS QUE A TI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7925" y="980728"/>
            <a:ext cx="12817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DOS PRAZERES E DAS MINHAS VONTADES </a:t>
            </a:r>
          </a:p>
        </p:txBody>
      </p:sp>
    </p:spTree>
    <p:extLst>
      <p:ext uri="{BB962C8B-B14F-4D97-AF65-F5344CB8AC3E}">
        <p14:creationId xmlns:p14="http://schemas.microsoft.com/office/powerpoint/2010/main" val="427360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88640"/>
            <a:ext cx="109452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DAS RIQUEZAS POR TI.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ESTOU APAIXONADO. </a:t>
            </a:r>
          </a:p>
        </p:txBody>
      </p:sp>
    </p:spTree>
    <p:extLst>
      <p:ext uri="{BB962C8B-B14F-4D97-AF65-F5344CB8AC3E}">
        <p14:creationId xmlns:p14="http://schemas.microsoft.com/office/powerpoint/2010/main" val="229941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47667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QUE FAZER?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PRA ONDE IR?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 SÓ TU TENS AS PALAVRAS DE VIDA ETERNA </a:t>
            </a:r>
          </a:p>
        </p:txBody>
      </p:sp>
    </p:spTree>
    <p:extLst>
      <p:ext uri="{BB962C8B-B14F-4D97-AF65-F5344CB8AC3E}">
        <p14:creationId xmlns:p14="http://schemas.microsoft.com/office/powerpoint/2010/main" val="7777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ESTOU APAXONADO, DESESPERADO DE AMOR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ESTOU DISPOSTO A MORRER POR TI E CONSTRUIREI NO CUME DO MONTE UM ALTAR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5265" y="1988840"/>
            <a:ext cx="12812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SACRIFÍCIO SOU EU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SACRIFÍCIO SOU EU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920621"/>
            <a:ext cx="124934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SONHOS;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DOS MEUS PLANOS</a:t>
            </a:r>
          </a:p>
        </p:txBody>
      </p:sp>
    </p:spTree>
    <p:extLst>
      <p:ext uri="{BB962C8B-B14F-4D97-AF65-F5344CB8AC3E}">
        <p14:creationId xmlns:p14="http://schemas.microsoft.com/office/powerpoint/2010/main" val="775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536174"/>
            <a:ext cx="10945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ABRO MÃO DA MINHA VIDA POR TI </a:t>
            </a:r>
          </a:p>
        </p:txBody>
      </p:sp>
    </p:spTree>
    <p:extLst>
      <p:ext uri="{BB962C8B-B14F-4D97-AF65-F5344CB8AC3E}">
        <p14:creationId xmlns:p14="http://schemas.microsoft.com/office/powerpoint/2010/main" val="300801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7925" y="980728"/>
            <a:ext cx="12817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DOS PRAZERES E DAS MINHAS VONTADES </a:t>
            </a:r>
          </a:p>
        </p:txBody>
      </p:sp>
    </p:spTree>
    <p:extLst>
      <p:ext uri="{BB962C8B-B14F-4D97-AF65-F5344CB8AC3E}">
        <p14:creationId xmlns:p14="http://schemas.microsoft.com/office/powerpoint/2010/main" val="12839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88640"/>
            <a:ext cx="109452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ABRO MÃO DAS RIQUEZAS POR TI.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ESTOU APAIXONADO. </a:t>
            </a:r>
          </a:p>
        </p:txBody>
      </p:sp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232</Words>
  <Application>Microsoft Office PowerPoint</Application>
  <PresentationFormat>Personalizar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45</cp:revision>
  <dcterms:created xsi:type="dcterms:W3CDTF">2016-06-03T20:54:36Z</dcterms:created>
  <dcterms:modified xsi:type="dcterms:W3CDTF">2019-02-21T11:21:30Z</dcterms:modified>
</cp:coreProperties>
</file>