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572595" y="332656"/>
            <a:ext cx="7344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AGNUS DEI</a:t>
            </a:r>
          </a:p>
          <a:p>
            <a:pPr algn="r"/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MICHAEL W. SMITH 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ALELUIA, ALELUIA</a:t>
            </a:r>
          </a:p>
          <a:p>
            <a:pPr algn="ctr"/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PODEROSO É O SENHOR NOSSO DEUS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484784"/>
            <a:ext cx="11737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SANTO, SANTO, É O SENHOR DEUS, PODEROSO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2105" y="1351508"/>
            <a:ext cx="12277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DIGNO DE LOUVOR</a:t>
            </a:r>
          </a:p>
          <a:p>
            <a:pPr algn="ctr"/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DIGNO DE LOUVOR</a:t>
            </a:r>
          </a:p>
          <a:p>
            <a:pPr algn="ctr"/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itchFamily="2" charset="-79"/>
              </a:rPr>
              <a:t>AMÉM.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</Words>
  <Application>Microsoft Office PowerPoint</Application>
  <PresentationFormat>Personalizar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16</cp:revision>
  <dcterms:created xsi:type="dcterms:W3CDTF">2016-06-03T20:54:36Z</dcterms:created>
  <dcterms:modified xsi:type="dcterms:W3CDTF">2018-09-27T14:20:45Z</dcterms:modified>
</cp:coreProperties>
</file>