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70921" y="-1397505"/>
            <a:ext cx="8825658" cy="3329581"/>
          </a:xfrm>
        </p:spPr>
        <p:txBody>
          <a:bodyPr/>
          <a:lstStyle/>
          <a:p>
            <a:pPr algn="r"/>
            <a:r>
              <a:rPr lang="pt-BR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AMOR DE DEUS</a:t>
            </a:r>
            <a:br>
              <a:rPr lang="pt-BR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FRUTO SAGRADO</a:t>
            </a:r>
          </a:p>
        </p:txBody>
      </p:sp>
    </p:spTree>
    <p:extLst>
      <p:ext uri="{BB962C8B-B14F-4D97-AF65-F5344CB8AC3E}">
        <p14:creationId xmlns:p14="http://schemas.microsoft.com/office/powerpoint/2010/main" val="391254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2637" y="-1026051"/>
            <a:ext cx="11586726" cy="6858000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NEM OLHOS VIRAM, </a:t>
            </a:r>
            <a:b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NEM OUVIDOS OUVIRAM</a:t>
            </a:r>
            <a:b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NEM JAMAIS PENETROU EM CORAÇÃO HUMANO</a:t>
            </a:r>
          </a:p>
        </p:txBody>
      </p:sp>
    </p:spTree>
    <p:extLst>
      <p:ext uri="{BB962C8B-B14F-4D97-AF65-F5344CB8AC3E}">
        <p14:creationId xmlns:p14="http://schemas.microsoft.com/office/powerpoint/2010/main" val="7394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3146" y="1613433"/>
            <a:ext cx="10730496" cy="3631133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DEUS TEM PREPARADO PRA AQUELES QUE O AMAM</a:t>
            </a:r>
          </a:p>
        </p:txBody>
      </p:sp>
    </p:spTree>
    <p:extLst>
      <p:ext uri="{BB962C8B-B14F-4D97-AF65-F5344CB8AC3E}">
        <p14:creationId xmlns:p14="http://schemas.microsoft.com/office/powerpoint/2010/main" val="364463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8615" y="150966"/>
            <a:ext cx="12309229" cy="6556068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OUVIA FALAR NO TEU NOME, MAS DEMOREI PRA PERCEBER QUE VOCÊ NÃO É AQUELE PAPO CARETA DE RELIGIÃO</a:t>
            </a:r>
          </a:p>
        </p:txBody>
      </p:sp>
    </p:spTree>
    <p:extLst>
      <p:ext uri="{BB962C8B-B14F-4D97-AF65-F5344CB8AC3E}">
        <p14:creationId xmlns:p14="http://schemas.microsoft.com/office/powerpoint/2010/main" val="138210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5736" y="1002775"/>
            <a:ext cx="11320528" cy="5555833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ESTAVA ANESTESIADO, ADORMECIDO EM MEUS PRECONCEITOS ESCONDIDO E ARMADO, CONTRA TUDO E TODOS</a:t>
            </a:r>
          </a:p>
        </p:txBody>
      </p:sp>
    </p:spTree>
    <p:extLst>
      <p:ext uri="{BB962C8B-B14F-4D97-AF65-F5344CB8AC3E}">
        <p14:creationId xmlns:p14="http://schemas.microsoft.com/office/powerpoint/2010/main" val="216746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677" y="942090"/>
            <a:ext cx="11236646" cy="4973820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O TEU OLHAR BRILHOU MAIS QUE O SOL </a:t>
            </a:r>
            <a:b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ESSE CALOR ME ENCHEU DE VIDA</a:t>
            </a:r>
          </a:p>
        </p:txBody>
      </p:sp>
    </p:spTree>
    <p:extLst>
      <p:ext uri="{BB962C8B-B14F-4D97-AF65-F5344CB8AC3E}">
        <p14:creationId xmlns:p14="http://schemas.microsoft.com/office/powerpoint/2010/main" val="423336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231" y="900333"/>
            <a:ext cx="11957538" cy="5448076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AMOR SE DERRAMOU COMO UM PERFUME</a:t>
            </a:r>
            <a:b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MEU PASSADO PESADO E CARREGADO DE PECADOS</a:t>
            </a:r>
          </a:p>
        </p:txBody>
      </p:sp>
    </p:spTree>
    <p:extLst>
      <p:ext uri="{BB962C8B-B14F-4D97-AF65-F5344CB8AC3E}">
        <p14:creationId xmlns:p14="http://schemas.microsoft.com/office/powerpoint/2010/main" val="314446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740898" y="-253218"/>
            <a:ext cx="13673796" cy="5913126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VOCÊ APAGOU, </a:t>
            </a:r>
            <a:b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VOCÊ ME ACEITOU, </a:t>
            </a:r>
            <a:b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PERDOOU </a:t>
            </a:r>
            <a:b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AMOR QUE EU NÃO CONSIGO ENTENDER </a:t>
            </a:r>
          </a:p>
        </p:txBody>
      </p:sp>
    </p:spTree>
    <p:extLst>
      <p:ext uri="{BB962C8B-B14F-4D97-AF65-F5344CB8AC3E}">
        <p14:creationId xmlns:p14="http://schemas.microsoft.com/office/powerpoint/2010/main" val="344845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5012" y="0"/>
            <a:ext cx="11141975" cy="6090094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DEU UMA NOVA HISTÓRIA</a:t>
            </a:r>
            <a:b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UM NOVO MODO DE VER E DE VIVER A VIDA</a:t>
            </a:r>
          </a:p>
        </p:txBody>
      </p:sp>
    </p:spTree>
    <p:extLst>
      <p:ext uri="{BB962C8B-B14F-4D97-AF65-F5344CB8AC3E}">
        <p14:creationId xmlns:p14="http://schemas.microsoft.com/office/powerpoint/2010/main" val="40453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5736" y="102959"/>
            <a:ext cx="11320528" cy="5701607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OLHAR AS PESSOAS E O MUNDO SOB UM NOVO PRISMA QUANTA COISA QUE EU PERDI SEM TE CONHECER </a:t>
            </a:r>
          </a:p>
        </p:txBody>
      </p:sp>
    </p:spTree>
    <p:extLst>
      <p:ext uri="{BB962C8B-B14F-4D97-AF65-F5344CB8AC3E}">
        <p14:creationId xmlns:p14="http://schemas.microsoft.com/office/powerpoint/2010/main" val="131412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4859" y="1025702"/>
            <a:ext cx="11862281" cy="4806596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A GENTE ACHAVA QUE SABIA TUDO MAS NA VERDADE A GENTE NÃO SABE NADA</a:t>
            </a:r>
          </a:p>
        </p:txBody>
      </p:sp>
    </p:spTree>
    <p:extLst>
      <p:ext uri="{BB962C8B-B14F-4D97-AF65-F5344CB8AC3E}">
        <p14:creationId xmlns:p14="http://schemas.microsoft.com/office/powerpoint/2010/main" val="3499432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108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Aharoni</vt:lpstr>
      <vt:lpstr>Arial</vt:lpstr>
      <vt:lpstr>Arial Black</vt:lpstr>
      <vt:lpstr>Century Gothic</vt:lpstr>
      <vt:lpstr>Wingdings 3</vt:lpstr>
      <vt:lpstr>Íon</vt:lpstr>
      <vt:lpstr>AMOR DE DEUS FRUTO SAGRADO</vt:lpstr>
      <vt:lpstr>OUVIA FALAR NO TEU NOME, MAS DEMOREI PRA PERCEBER QUE VOCÊ NÃO É AQUELE PAPO CARETA DE RELIGIÃO</vt:lpstr>
      <vt:lpstr>ESTAVA ANESTESIADO, ADORMECIDO EM MEUS PRECONCEITOS ESCONDIDO E ARMADO, CONTRA TUDO E TODOS</vt:lpstr>
      <vt:lpstr>MAS O TEU OLHAR BRILHOU MAIS QUE O SOL  ESSE CALOR ME ENCHEU DE VIDA</vt:lpstr>
      <vt:lpstr>TEU AMOR SE DERRAMOU COMO UM PERFUME E O MEU PASSADO PESADO E CARREGADO DE PECADOS</vt:lpstr>
      <vt:lpstr>VOCÊ APAGOU,  VOCÊ ME ACEITOU,  ME PERDOOU  AMOR QUE EU NÃO CONSIGO ENTENDER </vt:lpstr>
      <vt:lpstr>ME DEU UMA NOVA HISTÓRIA UM NOVO MODO DE VER E DE VIVER A VIDA</vt:lpstr>
      <vt:lpstr>OLHAR AS PESSOAS E O MUNDO SOB UM NOVO PRISMA QUANTA COISA QUE EU PERDI SEM TE CONHECER </vt:lpstr>
      <vt:lpstr> A GENTE ACHAVA QUE SABIA TUDO MAS NA VERDADE A GENTE NÃO SABE NADA</vt:lpstr>
      <vt:lpstr>NEM OLHOS VIRAM,  NEM OUVIDOS OUVIRAM NEM JAMAIS PENETROU EM CORAÇÃO HUMANO</vt:lpstr>
      <vt:lpstr>O QUE DEUS TEM PREPARADO PRA AQUELES QUE O AMAM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Apenas Toque Em Mim Na Fenda da Rocha</dc:title>
  <dc:creator>Pastor Marcio</dc:creator>
  <cp:lastModifiedBy>GARDÊNIA</cp:lastModifiedBy>
  <cp:revision>10</cp:revision>
  <dcterms:created xsi:type="dcterms:W3CDTF">2015-08-30T18:32:26Z</dcterms:created>
  <dcterms:modified xsi:type="dcterms:W3CDTF">2018-09-27T21:35:35Z</dcterms:modified>
</cp:coreProperties>
</file>