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7" r:id="rId6"/>
    <p:sldId id="261" r:id="rId7"/>
    <p:sldId id="262" r:id="rId8"/>
    <p:sldId id="263" r:id="rId9"/>
    <p:sldId id="264" r:id="rId10"/>
    <p:sldId id="265" r:id="rId11"/>
    <p:sldId id="266" r:id="rId12"/>
    <p:sldId id="268" r:id="rId1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7AD29-E095-4FB2-BEB7-B00F77C555C3}" type="datetimeFigureOut">
              <a:rPr lang="pt-BR" smtClean="0"/>
              <a:t>20/02/2022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7356F-B309-44DD-9CF9-584F416F63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3647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7AD29-E095-4FB2-BEB7-B00F77C555C3}" type="datetimeFigureOut">
              <a:rPr lang="pt-BR" smtClean="0"/>
              <a:t>20/02/2022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7356F-B309-44DD-9CF9-584F416F63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4780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7AD29-E095-4FB2-BEB7-B00F77C555C3}" type="datetimeFigureOut">
              <a:rPr lang="pt-BR" smtClean="0"/>
              <a:t>20/02/2022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7356F-B309-44DD-9CF9-584F416F63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8303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7AD29-E095-4FB2-BEB7-B00F77C555C3}" type="datetimeFigureOut">
              <a:rPr lang="pt-BR" smtClean="0"/>
              <a:t>20/02/2022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7356F-B309-44DD-9CF9-584F416F63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3050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7AD29-E095-4FB2-BEB7-B00F77C555C3}" type="datetimeFigureOut">
              <a:rPr lang="pt-BR" smtClean="0"/>
              <a:t>20/02/2022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7356F-B309-44DD-9CF9-584F416F63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8562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7AD29-E095-4FB2-BEB7-B00F77C555C3}" type="datetimeFigureOut">
              <a:rPr lang="pt-BR" smtClean="0"/>
              <a:t>20/02/2022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7356F-B309-44DD-9CF9-584F416F63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6711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7AD29-E095-4FB2-BEB7-B00F77C555C3}" type="datetimeFigureOut">
              <a:rPr lang="pt-BR" smtClean="0"/>
              <a:t>20/02/2022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7356F-B309-44DD-9CF9-584F416F63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7871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7AD29-E095-4FB2-BEB7-B00F77C555C3}" type="datetimeFigureOut">
              <a:rPr lang="pt-BR" smtClean="0"/>
              <a:t>20/02/2022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7356F-B309-44DD-9CF9-584F416F63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2729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7AD29-E095-4FB2-BEB7-B00F77C555C3}" type="datetimeFigureOut">
              <a:rPr lang="pt-BR" smtClean="0"/>
              <a:t>20/02/2022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7356F-B309-44DD-9CF9-584F416F63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7453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7AD29-E095-4FB2-BEB7-B00F77C555C3}" type="datetimeFigureOut">
              <a:rPr lang="pt-BR" smtClean="0"/>
              <a:t>20/02/2022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7356F-B309-44DD-9CF9-584F416F63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355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7AD29-E095-4FB2-BEB7-B00F77C555C3}" type="datetimeFigureOut">
              <a:rPr lang="pt-BR" smtClean="0"/>
              <a:t>20/02/2022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7356F-B309-44DD-9CF9-584F416F63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537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97AD29-E095-4FB2-BEB7-B00F77C555C3}" type="datetimeFigureOut">
              <a:rPr lang="pt-BR" smtClean="0"/>
              <a:t>20/02/2022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7356F-B309-44DD-9CF9-584F416F63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9740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57300" y="665163"/>
            <a:ext cx="9144000" cy="2387600"/>
          </a:xfrm>
        </p:spPr>
        <p:txBody>
          <a:bodyPr>
            <a:normAutofit/>
          </a:bodyPr>
          <a:lstStyle/>
          <a:p>
            <a:r>
              <a:rPr lang="pt-BR" sz="8000" b="1" dirty="0" smtClean="0">
                <a:latin typeface="Arial Black" panose="020B0A04020102020204" pitchFamily="34" charset="0"/>
              </a:rPr>
              <a:t>AONDE ESTÁ DEUS ?</a:t>
            </a:r>
            <a:endParaRPr lang="pt-BR" sz="8000" b="1" dirty="0">
              <a:latin typeface="Arial Black" panose="020B0A0402010202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85900" y="4135438"/>
            <a:ext cx="9144000" cy="1655762"/>
          </a:xfrm>
        </p:spPr>
        <p:txBody>
          <a:bodyPr>
            <a:normAutofit/>
          </a:bodyPr>
          <a:lstStyle/>
          <a:p>
            <a:r>
              <a:rPr lang="pt-BR" sz="6000" b="1" dirty="0" smtClean="0">
                <a:latin typeface="Arial Black" panose="020B0A04020102020204" pitchFamily="34" charset="0"/>
              </a:rPr>
              <a:t>ELI SOARES</a:t>
            </a:r>
            <a:endParaRPr lang="pt-BR" sz="6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4066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17500" y="1302435"/>
            <a:ext cx="117094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72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SE EU NÃO CONSIGO NEM PERDOAR QUEM ME OFENDEU</a:t>
            </a:r>
            <a:r>
              <a:rPr lang="pt-BR" sz="7200" b="1" dirty="0" smtClean="0">
                <a:latin typeface="Arial Black" panose="020B0A04020102020204" pitchFamily="34" charset="0"/>
              </a:rPr>
              <a:t/>
            </a:r>
            <a:br>
              <a:rPr lang="pt-BR" sz="7200" b="1" dirty="0" smtClean="0">
                <a:latin typeface="Arial Black" panose="020B0A04020102020204" pitchFamily="34" charset="0"/>
              </a:rPr>
            </a:br>
            <a:r>
              <a:rPr lang="pt-BR" sz="72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AONDE ESTÁ DEUS?</a:t>
            </a:r>
            <a:endParaRPr lang="pt-BR" sz="72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8096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482600" y="401935"/>
            <a:ext cx="112903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ESTÁ LÁ FORA E A ALMA CHORA</a:t>
            </a: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AONDE ESTÁ DEUS?</a:t>
            </a: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AONDE ESTÁ DEUS?</a:t>
            </a:r>
            <a:endParaRPr lang="pt-BR" sz="6000" b="1" dirty="0">
              <a:latin typeface="Arial Black" panose="020B0A04020102020204" pitchFamily="34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482600" y="4187587"/>
            <a:ext cx="906260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000" b="1" dirty="0" smtClean="0">
                <a:latin typeface="Arial Black" panose="020B0A04020102020204" pitchFamily="34" charset="0"/>
              </a:rPr>
              <a:t>AONDE </a:t>
            </a:r>
            <a:r>
              <a:rPr lang="pt-BR" sz="6000" b="1" smtClean="0">
                <a:latin typeface="Arial Black" panose="020B0A04020102020204" pitchFamily="34" charset="0"/>
              </a:rPr>
              <a:t>ESTÁ </a:t>
            </a:r>
            <a:r>
              <a:rPr lang="pt-BR" sz="6000" b="1" smtClean="0">
                <a:latin typeface="Arial Black" panose="020B0A04020102020204" pitchFamily="34" charset="0"/>
              </a:rPr>
              <a:t>DEUS?</a:t>
            </a:r>
            <a:endParaRPr lang="pt-BR" sz="6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2028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8833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14300" y="0"/>
            <a:ext cx="1242060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CORAÇÃO DE PEDRA, ALMA CHEIA DE ORGULHO</a:t>
            </a: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CAMINHO SEM DIREÇÃO</a:t>
            </a: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CASA ABANDONADA, MUNDO TÃO VAZIO</a:t>
            </a: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O QUE FALTA EM NÓS É O AMOR</a:t>
            </a:r>
            <a:endParaRPr lang="pt-BR" sz="6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6662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03200" y="111036"/>
            <a:ext cx="115951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SE NÃO TEM PERDÃO NÃO TEM AMOR</a:t>
            </a: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SE NÃO TEM AMOR, AONDE ESTÁ DEUS?</a:t>
            </a: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AONDE ESTÁ DEUS?</a:t>
            </a: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AONDE ESTÁ DEUS?</a:t>
            </a:r>
            <a:endParaRPr lang="pt-BR" sz="6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2354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558800" y="1886635"/>
            <a:ext cx="114554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ESTÁ LÁ FORA, E A ALMA CHORA</a:t>
            </a: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AONDE ESTÁ DEUS?</a:t>
            </a:r>
            <a:endParaRPr lang="pt-BR" sz="6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5441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14300" y="0"/>
            <a:ext cx="1242060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CORAÇÃO DE PEDRA, ALMA CHEIA DE ORGULHO</a:t>
            </a: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CAMINHO SEM DIREÇÃO</a:t>
            </a: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CASA ABANDONADA, MUNDO TÃO VAZIO</a:t>
            </a: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O QUE FALTA EM NÓS É O AMOR</a:t>
            </a:r>
            <a:endParaRPr lang="pt-BR" sz="6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7299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17500" y="301536"/>
            <a:ext cx="11430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72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SE NÃO TEM PERDÃO NÃO TEM AMOR</a:t>
            </a:r>
            <a:r>
              <a:rPr lang="pt-BR" sz="7200" b="1" dirty="0" smtClean="0">
                <a:latin typeface="Arial Black" panose="020B0A04020102020204" pitchFamily="34" charset="0"/>
              </a:rPr>
              <a:t/>
            </a:r>
            <a:br>
              <a:rPr lang="pt-BR" sz="7200" b="1" dirty="0" smtClean="0">
                <a:latin typeface="Arial Black" panose="020B0A04020102020204" pitchFamily="34" charset="0"/>
              </a:rPr>
            </a:br>
            <a:r>
              <a:rPr lang="pt-BR" sz="72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SE NÃO TEM AMOR, AONDE ESTÁ DEUS?</a:t>
            </a:r>
            <a:r>
              <a:rPr lang="pt-BR" sz="7200" b="1" dirty="0" smtClean="0">
                <a:latin typeface="Arial Black" panose="020B0A04020102020204" pitchFamily="34" charset="0"/>
              </a:rPr>
              <a:t/>
            </a:r>
            <a:br>
              <a:rPr lang="pt-BR" sz="7200" b="1" dirty="0" smtClean="0">
                <a:latin typeface="Arial Black" panose="020B0A04020102020204" pitchFamily="34" charset="0"/>
              </a:rPr>
            </a:br>
            <a:r>
              <a:rPr lang="pt-BR" sz="72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AONDE ESTÁ DEUS?</a:t>
            </a:r>
            <a:r>
              <a:rPr lang="pt-BR" sz="7200" b="1" dirty="0" smtClean="0">
                <a:latin typeface="Arial Black" panose="020B0A04020102020204" pitchFamily="34" charset="0"/>
              </a:rPr>
              <a:t/>
            </a:r>
            <a:br>
              <a:rPr lang="pt-BR" sz="7200" b="1" dirty="0" smtClean="0">
                <a:latin typeface="Arial Black" panose="020B0A04020102020204" pitchFamily="34" charset="0"/>
              </a:rPr>
            </a:br>
            <a:r>
              <a:rPr lang="pt-BR" sz="72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AONDE ESTÁ DEUS?</a:t>
            </a:r>
            <a:endParaRPr lang="pt-BR" sz="72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4956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546100" y="1619935"/>
            <a:ext cx="113284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72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ESTÁ LÁ FORA, E A ALMA CHORA</a:t>
            </a:r>
            <a:r>
              <a:rPr lang="pt-BR" sz="7200" b="1" dirty="0" smtClean="0">
                <a:latin typeface="Arial Black" panose="020B0A04020102020204" pitchFamily="34" charset="0"/>
              </a:rPr>
              <a:t/>
            </a:r>
            <a:br>
              <a:rPr lang="pt-BR" sz="7200" b="1" dirty="0" smtClean="0">
                <a:latin typeface="Arial Black" panose="020B0A04020102020204" pitchFamily="34" charset="0"/>
              </a:rPr>
            </a:br>
            <a:r>
              <a:rPr lang="pt-BR" sz="72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AONDE ESTÁ DEUS?</a:t>
            </a:r>
            <a:endParaRPr lang="pt-BR" sz="72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2494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457200" y="1200835"/>
            <a:ext cx="112776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72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SE EU NÃO CONSIGO ESTENDER A MÃO AO MEU IRMÃO</a:t>
            </a:r>
            <a:r>
              <a:rPr lang="pt-BR" sz="7200" b="1" dirty="0" smtClean="0">
                <a:latin typeface="Arial Black" panose="020B0A04020102020204" pitchFamily="34" charset="0"/>
              </a:rPr>
              <a:t/>
            </a:r>
            <a:br>
              <a:rPr lang="pt-BR" sz="7200" b="1" dirty="0" smtClean="0">
                <a:latin typeface="Arial Black" panose="020B0A04020102020204" pitchFamily="34" charset="0"/>
              </a:rPr>
            </a:br>
            <a:r>
              <a:rPr lang="pt-BR" sz="72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AONDE ESTÁ DEUS?</a:t>
            </a:r>
            <a:endParaRPr lang="pt-BR" sz="72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3050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508000" y="1226235"/>
            <a:ext cx="109601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72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SE EU NÃO CONSIGO FAZER O BEM SEM OLHAR A QUEM</a:t>
            </a:r>
            <a:r>
              <a:rPr lang="pt-BR" sz="7200" b="1" dirty="0" smtClean="0">
                <a:latin typeface="Arial Black" panose="020B0A04020102020204" pitchFamily="34" charset="0"/>
              </a:rPr>
              <a:t/>
            </a:r>
            <a:br>
              <a:rPr lang="pt-BR" sz="7200" b="1" dirty="0" smtClean="0">
                <a:latin typeface="Arial Black" panose="020B0A04020102020204" pitchFamily="34" charset="0"/>
              </a:rPr>
            </a:br>
            <a:r>
              <a:rPr lang="pt-BR" sz="72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AONDE ESTÁ DEUS?</a:t>
            </a:r>
            <a:endParaRPr lang="pt-BR" sz="72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3202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93</Words>
  <Application>Microsoft Office PowerPoint</Application>
  <PresentationFormat>Widescreen</PresentationFormat>
  <Paragraphs>13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7" baseType="lpstr">
      <vt:lpstr>Arial</vt:lpstr>
      <vt:lpstr>Arial Black</vt:lpstr>
      <vt:lpstr>Calibri</vt:lpstr>
      <vt:lpstr>Calibri Light</vt:lpstr>
      <vt:lpstr>Tema do Office</vt:lpstr>
      <vt:lpstr>AONDE ESTÁ DEUS ?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Aonde está deus ?</dc:title>
  <dc:creator>Carlinhos Lemos</dc:creator>
  <cp:lastModifiedBy>Carlinhos Lemos</cp:lastModifiedBy>
  <cp:revision>6</cp:revision>
  <dcterms:created xsi:type="dcterms:W3CDTF">2022-02-17T23:45:24Z</dcterms:created>
  <dcterms:modified xsi:type="dcterms:W3CDTF">2022-02-20T22:29:42Z</dcterms:modified>
</cp:coreProperties>
</file>