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4660"/>
  </p:normalViewPr>
  <p:slideViewPr>
    <p:cSldViewPr snapToGrid="0">
      <p:cViewPr>
        <p:scale>
          <a:sx n="81" d="100"/>
          <a:sy n="81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044C-1477-4854-B718-B5B20B6971B8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DFC9-5279-484F-BA0D-CD7FCDF32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01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044C-1477-4854-B718-B5B20B6971B8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DFC9-5279-484F-BA0D-CD7FCDF32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53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044C-1477-4854-B718-B5B20B6971B8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DFC9-5279-484F-BA0D-CD7FCDF32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02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044C-1477-4854-B718-B5B20B6971B8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DFC9-5279-484F-BA0D-CD7FCDF32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72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044C-1477-4854-B718-B5B20B6971B8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DFC9-5279-484F-BA0D-CD7FCDF32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22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044C-1477-4854-B718-B5B20B6971B8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DFC9-5279-484F-BA0D-CD7FCDF32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30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044C-1477-4854-B718-B5B20B6971B8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DFC9-5279-484F-BA0D-CD7FCDF32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90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044C-1477-4854-B718-B5B20B6971B8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DFC9-5279-484F-BA0D-CD7FCDF32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74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044C-1477-4854-B718-B5B20B6971B8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DFC9-5279-484F-BA0D-CD7FCDF32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27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044C-1477-4854-B718-B5B20B6971B8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DFC9-5279-484F-BA0D-CD7FCDF32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91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044C-1477-4854-B718-B5B20B6971B8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DFC9-5279-484F-BA0D-CD7FCDF32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52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044C-1477-4854-B718-B5B20B6971B8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DDFC9-5279-484F-BA0D-CD7FCDF32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12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1886" y="938150"/>
            <a:ext cx="1085406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 smtClean="0">
                <a:latin typeface="Arial Black" panose="020B0A04020102020204" pitchFamily="34" charset="0"/>
              </a:rPr>
              <a:t>AUTOR DA MINHA FÉ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GRUPO LOGOS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4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799" y="279507"/>
            <a:ext cx="1128551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EIS O CONSOLO QUE ENVOLVE A MINHA VIDA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MEU SENHOR JESUS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9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7298" y="315134"/>
            <a:ext cx="111667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FOI MORTO SIM, NAQUELA CRUZ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VOLTARÁ, VOLTARÁ ENFIM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5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6045" y="54935"/>
            <a:ext cx="118674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ISSO EU CANTO GLÓRIA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err="1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</a:t>
            </a: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, GLÓRIA, AO AUTOR DA MINHA FÉ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GLÓRIA, GLÓRIA, AO AUTOR DA MINHA FÉ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8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2300" y="240016"/>
            <a:ext cx="113330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 AO SENHOR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 AO SENHOR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 AO SENHOR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AUTOR DA MINHA FÉ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86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1672" y="145012"/>
            <a:ext cx="113448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 AO SENHOR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 AO SENHOR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 AO SENHOR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AUTOR DA MINHA FÉ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0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1672" y="152883"/>
            <a:ext cx="113923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 AO SENHOR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 AO SENHOR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AUTOR DA MINHA FÉ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8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8829" y="2555565"/>
            <a:ext cx="119312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AUTOR DA MINHA FÉ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9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2302" y="746649"/>
            <a:ext cx="111786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OH PAI EU, QUERIA TANTO VER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MEU SENHOR DESCER VINDO ME ENCONTRAR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POSSO ATÉ IMAGINAR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71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2925" y="802022"/>
            <a:ext cx="1140427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REFULGENTE GLÓRIA DO SENHOR JESUS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TRANSPONDO AS BRANCAS NUVENS NO MAIS PURO AZUL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52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1671" y="687272"/>
            <a:ext cx="1172490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ONDE NEM SUL, NEM NORTE EXISTIRÁ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EM MEIO A LÁGRIMAS,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SORRISOS DE ALEGRIA E DE PRAZER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7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1050" y="746650"/>
            <a:ext cx="110836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QUE ERA CEGO, AGORA POSSO VER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CONTEMPLAR, CONTEMPLAR ENFIM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ISSO EU CANTO GLÓRIA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80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7298" y="897025"/>
            <a:ext cx="112498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GLÓRIA, GLÓRIA, AO AUTOR DA MINHA FÉ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GLÓRIA, GLÓRIA, AO AUTOR DA MINHA FÉ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73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799" y="885150"/>
            <a:ext cx="1202178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OH PAI EU, QUERIA TANTO, TANTO OUVIR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SOM QUE VAI ABRIR O ENCONTRO TRIUNFAL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7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11677" y="327009"/>
            <a:ext cx="111786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REVER AMIGOS QUE, UM DIA EM CRISTO FORAM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FEITOS MEUS IRMÃOS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70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8550" y="129133"/>
            <a:ext cx="1166552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AGORA SIM, PODEMOS DAR AS MÃOS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TEMOS TODOS UM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SOMENTE UM, UM SÓ SENHOR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91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104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</dc:creator>
  <cp:lastModifiedBy>Carlos</cp:lastModifiedBy>
  <cp:revision>6</cp:revision>
  <dcterms:created xsi:type="dcterms:W3CDTF">2022-01-15T00:34:32Z</dcterms:created>
  <dcterms:modified xsi:type="dcterms:W3CDTF">2022-01-15T01:31:30Z</dcterms:modified>
</cp:coreProperties>
</file>